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19.jpg" ContentType="image/jpg"/>
  <Override PartName="/ppt/media/image121.jpg" ContentType="image/jpg"/>
  <Override PartName="/ppt/media/image123.jpg" ContentType="image/jpg"/>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media/image133.jpg" ContentType="image/jpg"/>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5"/>
  </p:notesMasterIdLst>
  <p:sldIdLst>
    <p:sldId id="256" r:id="rId2"/>
    <p:sldId id="358" r:id="rId3"/>
    <p:sldId id="329" r:id="rId4"/>
    <p:sldId id="260" r:id="rId5"/>
    <p:sldId id="331" r:id="rId6"/>
    <p:sldId id="332" r:id="rId7"/>
    <p:sldId id="369" r:id="rId8"/>
    <p:sldId id="370" r:id="rId9"/>
    <p:sldId id="372" r:id="rId10"/>
    <p:sldId id="304" r:id="rId11"/>
    <p:sldId id="263" r:id="rId12"/>
    <p:sldId id="373" r:id="rId13"/>
    <p:sldId id="374" r:id="rId14"/>
    <p:sldId id="375" r:id="rId15"/>
    <p:sldId id="376" r:id="rId16"/>
    <p:sldId id="377" r:id="rId17"/>
    <p:sldId id="378" r:id="rId18"/>
    <p:sldId id="265" r:id="rId19"/>
    <p:sldId id="379" r:id="rId20"/>
    <p:sldId id="380" r:id="rId21"/>
    <p:sldId id="381" r:id="rId22"/>
    <p:sldId id="382" r:id="rId23"/>
    <p:sldId id="268" r:id="rId24"/>
    <p:sldId id="270" r:id="rId25"/>
    <p:sldId id="383" r:id="rId26"/>
    <p:sldId id="384" r:id="rId27"/>
    <p:sldId id="385" r:id="rId28"/>
    <p:sldId id="386" r:id="rId29"/>
    <p:sldId id="387" r:id="rId30"/>
    <p:sldId id="388" r:id="rId31"/>
    <p:sldId id="389" r:id="rId32"/>
    <p:sldId id="391" r:id="rId33"/>
    <p:sldId id="392" r:id="rId34"/>
    <p:sldId id="393" r:id="rId35"/>
    <p:sldId id="394" r:id="rId36"/>
    <p:sldId id="395" r:id="rId37"/>
    <p:sldId id="396" r:id="rId38"/>
    <p:sldId id="397" r:id="rId39"/>
    <p:sldId id="398" r:id="rId40"/>
    <p:sldId id="403" r:id="rId41"/>
    <p:sldId id="404" r:id="rId42"/>
    <p:sldId id="405" r:id="rId43"/>
    <p:sldId id="406" r:id="rId44"/>
    <p:sldId id="408" r:id="rId45"/>
    <p:sldId id="409" r:id="rId46"/>
    <p:sldId id="410" r:id="rId47"/>
    <p:sldId id="411" r:id="rId48"/>
    <p:sldId id="412" r:id="rId49"/>
    <p:sldId id="350" r:id="rId50"/>
    <p:sldId id="351" r:id="rId51"/>
    <p:sldId id="352" r:id="rId52"/>
    <p:sldId id="353" r:id="rId53"/>
    <p:sldId id="354" r:id="rId54"/>
    <p:sldId id="355" r:id="rId55"/>
    <p:sldId id="356" r:id="rId56"/>
    <p:sldId id="357" r:id="rId57"/>
    <p:sldId id="271" r:id="rId58"/>
    <p:sldId id="272" r:id="rId59"/>
    <p:sldId id="286" r:id="rId60"/>
    <p:sldId id="287" r:id="rId61"/>
    <p:sldId id="288" r:id="rId62"/>
    <p:sldId id="348" r:id="rId63"/>
    <p:sldId id="325" r:id="rId64"/>
    <p:sldId id="273" r:id="rId65"/>
    <p:sldId id="347" r:id="rId66"/>
    <p:sldId id="257" r:id="rId67"/>
    <p:sldId id="261" r:id="rId68"/>
    <p:sldId id="324" r:id="rId69"/>
    <p:sldId id="333" r:id="rId70"/>
    <p:sldId id="264" r:id="rId71"/>
    <p:sldId id="334" r:id="rId72"/>
    <p:sldId id="266" r:id="rId73"/>
    <p:sldId id="267" r:id="rId74"/>
    <p:sldId id="269" r:id="rId75"/>
    <p:sldId id="259" r:id="rId76"/>
    <p:sldId id="262" r:id="rId77"/>
    <p:sldId id="359" r:id="rId78"/>
    <p:sldId id="360" r:id="rId79"/>
    <p:sldId id="361" r:id="rId80"/>
    <p:sldId id="326" r:id="rId81"/>
    <p:sldId id="322" r:id="rId82"/>
    <p:sldId id="327" r:id="rId83"/>
    <p:sldId id="274" r:id="rId84"/>
    <p:sldId id="275" r:id="rId85"/>
    <p:sldId id="277" r:id="rId86"/>
    <p:sldId id="362" r:id="rId87"/>
    <p:sldId id="278" r:id="rId88"/>
    <p:sldId id="363" r:id="rId89"/>
    <p:sldId id="368" r:id="rId90"/>
    <p:sldId id="280" r:id="rId91"/>
    <p:sldId id="285" r:id="rId92"/>
    <p:sldId id="365" r:id="rId93"/>
    <p:sldId id="323"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9" autoAdjust="0"/>
    <p:restoredTop sz="94660"/>
  </p:normalViewPr>
  <p:slideViewPr>
    <p:cSldViewPr snapToGrid="0">
      <p:cViewPr varScale="1">
        <p:scale>
          <a:sx n="86" d="100"/>
          <a:sy n="86" d="100"/>
        </p:scale>
        <p:origin x="39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ata11.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svg"/><Relationship Id="rId1" Type="http://schemas.openxmlformats.org/officeDocument/2006/relationships/image" Target="../media/image139.png"/><Relationship Id="rId6" Type="http://schemas.openxmlformats.org/officeDocument/2006/relationships/image" Target="../media/image144.svg"/><Relationship Id="rId5" Type="http://schemas.openxmlformats.org/officeDocument/2006/relationships/image" Target="../media/image143.png"/><Relationship Id="rId10" Type="http://schemas.openxmlformats.org/officeDocument/2006/relationships/image" Target="../media/image148.svg"/><Relationship Id="rId4" Type="http://schemas.openxmlformats.org/officeDocument/2006/relationships/image" Target="../media/image142.svg"/><Relationship Id="rId9" Type="http://schemas.openxmlformats.org/officeDocument/2006/relationships/image" Target="../media/image147.png"/></Relationships>
</file>

<file path=ppt/diagrams/_rels/data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3.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ata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ata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93.png"/><Relationship Id="rId7" Type="http://schemas.openxmlformats.org/officeDocument/2006/relationships/image" Target="../media/image79.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10" Type="http://schemas.openxmlformats.org/officeDocument/2006/relationships/image" Target="../media/image98.svg"/><Relationship Id="rId4" Type="http://schemas.openxmlformats.org/officeDocument/2006/relationships/image" Target="../media/image94.svg"/><Relationship Id="rId9" Type="http://schemas.openxmlformats.org/officeDocument/2006/relationships/image" Target="../media/image97.png"/></Relationships>
</file>

<file path=ppt/diagrams/_rels/data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svg"/><Relationship Id="rId1" Type="http://schemas.openxmlformats.org/officeDocument/2006/relationships/image" Target="../media/image139.png"/><Relationship Id="rId6" Type="http://schemas.openxmlformats.org/officeDocument/2006/relationships/image" Target="../media/image144.svg"/><Relationship Id="rId5" Type="http://schemas.openxmlformats.org/officeDocument/2006/relationships/image" Target="../media/image143.png"/><Relationship Id="rId10" Type="http://schemas.openxmlformats.org/officeDocument/2006/relationships/image" Target="../media/image148.svg"/><Relationship Id="rId4" Type="http://schemas.openxmlformats.org/officeDocument/2006/relationships/image" Target="../media/image142.svg"/><Relationship Id="rId9" Type="http://schemas.openxmlformats.org/officeDocument/2006/relationships/image" Target="../media/image14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93.png"/><Relationship Id="rId7" Type="http://schemas.openxmlformats.org/officeDocument/2006/relationships/image" Target="../media/image79.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10" Type="http://schemas.openxmlformats.org/officeDocument/2006/relationships/image" Target="../media/image98.svg"/><Relationship Id="rId4" Type="http://schemas.openxmlformats.org/officeDocument/2006/relationships/image" Target="../media/image94.svg"/><Relationship Id="rId9" Type="http://schemas.openxmlformats.org/officeDocument/2006/relationships/image" Target="../media/image97.png"/></Relationships>
</file>

<file path=ppt/diagrams/_rels/drawing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20F1B3-A0ED-4264-AF78-D30EB4D2F9F3}"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C51704DB-6202-46F1-BA37-5C05DD925116}">
      <dgm:prSet/>
      <dgm:spPr/>
      <dgm:t>
        <a:bodyPr/>
        <a:lstStyle/>
        <a:p>
          <a:pPr>
            <a:lnSpc>
              <a:spcPct val="100000"/>
            </a:lnSpc>
            <a:defRPr b="1"/>
          </a:pPr>
          <a:r>
            <a:rPr lang="en-IN"/>
            <a:t>Branch of Artificial Intelligence that deals with interaction between human and machine. </a:t>
          </a:r>
          <a:endParaRPr lang="en-US"/>
        </a:p>
      </dgm:t>
    </dgm:pt>
    <dgm:pt modelId="{E51A501A-280B-4E88-A716-0D38B8DB5605}" type="parTrans" cxnId="{EC7CABAE-E61A-4C47-B9DE-1263B90161D0}">
      <dgm:prSet/>
      <dgm:spPr/>
      <dgm:t>
        <a:bodyPr/>
        <a:lstStyle/>
        <a:p>
          <a:endParaRPr lang="en-US"/>
        </a:p>
      </dgm:t>
    </dgm:pt>
    <dgm:pt modelId="{0CCAC953-30E6-415D-B921-B76B764A5239}" type="sibTrans" cxnId="{EC7CABAE-E61A-4C47-B9DE-1263B90161D0}">
      <dgm:prSet/>
      <dgm:spPr/>
      <dgm:t>
        <a:bodyPr/>
        <a:lstStyle/>
        <a:p>
          <a:endParaRPr lang="en-US"/>
        </a:p>
      </dgm:t>
    </dgm:pt>
    <dgm:pt modelId="{2DC84AEB-6C54-43C6-9780-1AA2C8EDFEA7}">
      <dgm:prSet/>
      <dgm:spPr/>
      <dgm:t>
        <a:bodyPr/>
        <a:lstStyle/>
        <a:p>
          <a:pPr>
            <a:lnSpc>
              <a:spcPct val="100000"/>
            </a:lnSpc>
            <a:defRPr b="1"/>
          </a:pPr>
          <a:r>
            <a:rPr lang="en-IN"/>
            <a:t>NLP Objective</a:t>
          </a:r>
          <a:endParaRPr lang="en-US"/>
        </a:p>
      </dgm:t>
    </dgm:pt>
    <dgm:pt modelId="{6DB19E93-712F-4336-A278-A0287FB0670D}" type="parTrans" cxnId="{C35679C0-5339-4B31-A0DE-B02E4944B65C}">
      <dgm:prSet/>
      <dgm:spPr/>
      <dgm:t>
        <a:bodyPr/>
        <a:lstStyle/>
        <a:p>
          <a:endParaRPr lang="en-US"/>
        </a:p>
      </dgm:t>
    </dgm:pt>
    <dgm:pt modelId="{0A879C7E-0600-4E5F-902F-C93DDF53A5F6}" type="sibTrans" cxnId="{C35679C0-5339-4B31-A0DE-B02E4944B65C}">
      <dgm:prSet/>
      <dgm:spPr/>
      <dgm:t>
        <a:bodyPr/>
        <a:lstStyle/>
        <a:p>
          <a:endParaRPr lang="en-US"/>
        </a:p>
      </dgm:t>
    </dgm:pt>
    <dgm:pt modelId="{8140BC1B-E8F5-48AC-B8F1-3FBC538D20B3}">
      <dgm:prSet/>
      <dgm:spPr/>
      <dgm:t>
        <a:bodyPr/>
        <a:lstStyle/>
        <a:p>
          <a:pPr>
            <a:lnSpc>
              <a:spcPct val="100000"/>
            </a:lnSpc>
          </a:pPr>
          <a:r>
            <a:rPr lang="en-IN"/>
            <a:t>Read</a:t>
          </a:r>
          <a:endParaRPr lang="en-US"/>
        </a:p>
      </dgm:t>
    </dgm:pt>
    <dgm:pt modelId="{E8918B82-35C7-4E59-ACD9-33D17CE2CFB8}" type="parTrans" cxnId="{43333907-EDC9-4648-96F5-41205A5C1675}">
      <dgm:prSet/>
      <dgm:spPr/>
      <dgm:t>
        <a:bodyPr/>
        <a:lstStyle/>
        <a:p>
          <a:endParaRPr lang="en-US"/>
        </a:p>
      </dgm:t>
    </dgm:pt>
    <dgm:pt modelId="{4096AC61-6678-4AC0-BD35-3DB07064D4D2}" type="sibTrans" cxnId="{43333907-EDC9-4648-96F5-41205A5C1675}">
      <dgm:prSet/>
      <dgm:spPr/>
      <dgm:t>
        <a:bodyPr/>
        <a:lstStyle/>
        <a:p>
          <a:endParaRPr lang="en-US"/>
        </a:p>
      </dgm:t>
    </dgm:pt>
    <dgm:pt modelId="{B634AFA7-5511-4CB2-B416-7F98100C0D60}">
      <dgm:prSet/>
      <dgm:spPr/>
      <dgm:t>
        <a:bodyPr/>
        <a:lstStyle/>
        <a:p>
          <a:pPr>
            <a:lnSpc>
              <a:spcPct val="100000"/>
            </a:lnSpc>
          </a:pPr>
          <a:r>
            <a:rPr lang="en-IN"/>
            <a:t>Decipher</a:t>
          </a:r>
          <a:endParaRPr lang="en-US"/>
        </a:p>
      </dgm:t>
    </dgm:pt>
    <dgm:pt modelId="{A64FD33C-3538-4EFC-860B-7032F8643D27}" type="parTrans" cxnId="{6DCCEE8E-4ECF-4D96-9493-4D03CD58F475}">
      <dgm:prSet/>
      <dgm:spPr/>
      <dgm:t>
        <a:bodyPr/>
        <a:lstStyle/>
        <a:p>
          <a:endParaRPr lang="en-US"/>
        </a:p>
      </dgm:t>
    </dgm:pt>
    <dgm:pt modelId="{F195E251-5A05-4D47-8EE5-72A9226863D0}" type="sibTrans" cxnId="{6DCCEE8E-4ECF-4D96-9493-4D03CD58F475}">
      <dgm:prSet/>
      <dgm:spPr/>
      <dgm:t>
        <a:bodyPr/>
        <a:lstStyle/>
        <a:p>
          <a:endParaRPr lang="en-US"/>
        </a:p>
      </dgm:t>
    </dgm:pt>
    <dgm:pt modelId="{4DE8C790-BB28-4A79-8C41-4A95184838CA}">
      <dgm:prSet/>
      <dgm:spPr/>
      <dgm:t>
        <a:bodyPr/>
        <a:lstStyle/>
        <a:p>
          <a:pPr>
            <a:lnSpc>
              <a:spcPct val="100000"/>
            </a:lnSpc>
          </a:pPr>
          <a:r>
            <a:rPr lang="en-IN"/>
            <a:t>Understand</a:t>
          </a:r>
          <a:endParaRPr lang="en-US"/>
        </a:p>
      </dgm:t>
    </dgm:pt>
    <dgm:pt modelId="{C3BD9DBF-987C-409E-9E58-ADD9EC2D825E}" type="parTrans" cxnId="{211F3347-66D9-43A3-8966-1D31F99EB87B}">
      <dgm:prSet/>
      <dgm:spPr/>
      <dgm:t>
        <a:bodyPr/>
        <a:lstStyle/>
        <a:p>
          <a:endParaRPr lang="en-US"/>
        </a:p>
      </dgm:t>
    </dgm:pt>
    <dgm:pt modelId="{3DD088E5-3337-462F-AEB6-56FBA74711C9}" type="sibTrans" cxnId="{211F3347-66D9-43A3-8966-1D31F99EB87B}">
      <dgm:prSet/>
      <dgm:spPr/>
      <dgm:t>
        <a:bodyPr/>
        <a:lstStyle/>
        <a:p>
          <a:endParaRPr lang="en-US"/>
        </a:p>
      </dgm:t>
    </dgm:pt>
    <dgm:pt modelId="{88E8B0FC-EE16-4F39-A0F0-21B9368A23A2}">
      <dgm:prSet/>
      <dgm:spPr/>
      <dgm:t>
        <a:bodyPr/>
        <a:lstStyle/>
        <a:p>
          <a:pPr>
            <a:lnSpc>
              <a:spcPct val="100000"/>
            </a:lnSpc>
          </a:pPr>
          <a:r>
            <a:rPr lang="en-IN"/>
            <a:t>Make Sense </a:t>
          </a:r>
          <a:endParaRPr lang="en-US"/>
        </a:p>
      </dgm:t>
    </dgm:pt>
    <dgm:pt modelId="{4D42345F-683D-463F-90C5-E4796BEF0830}" type="parTrans" cxnId="{963CAA31-40D2-421B-A9DD-6D63104CEAE2}">
      <dgm:prSet/>
      <dgm:spPr/>
      <dgm:t>
        <a:bodyPr/>
        <a:lstStyle/>
        <a:p>
          <a:endParaRPr lang="en-US"/>
        </a:p>
      </dgm:t>
    </dgm:pt>
    <dgm:pt modelId="{B1B3C33B-49A0-4F42-BBD0-393EA6AD23BC}" type="sibTrans" cxnId="{963CAA31-40D2-421B-A9DD-6D63104CEAE2}">
      <dgm:prSet/>
      <dgm:spPr/>
      <dgm:t>
        <a:bodyPr/>
        <a:lstStyle/>
        <a:p>
          <a:endParaRPr lang="en-US"/>
        </a:p>
      </dgm:t>
    </dgm:pt>
    <dgm:pt modelId="{F19A12F9-F6D1-49DF-A259-3444D31D5FBA}">
      <dgm:prSet/>
      <dgm:spPr/>
      <dgm:t>
        <a:bodyPr/>
        <a:lstStyle/>
        <a:p>
          <a:pPr>
            <a:lnSpc>
              <a:spcPct val="100000"/>
            </a:lnSpc>
          </a:pPr>
          <a:r>
            <a:rPr lang="en-IN"/>
            <a:t>Reply</a:t>
          </a:r>
          <a:endParaRPr lang="en-US"/>
        </a:p>
      </dgm:t>
    </dgm:pt>
    <dgm:pt modelId="{40F82F56-3CA9-4189-BF58-674840BECC8B}" type="parTrans" cxnId="{86131FBD-5015-4BA0-BE0C-6B07BE1EADC7}">
      <dgm:prSet/>
      <dgm:spPr/>
      <dgm:t>
        <a:bodyPr/>
        <a:lstStyle/>
        <a:p>
          <a:endParaRPr lang="en-US"/>
        </a:p>
      </dgm:t>
    </dgm:pt>
    <dgm:pt modelId="{AC6B8CCD-1AB4-4E36-9961-2A577206F398}" type="sibTrans" cxnId="{86131FBD-5015-4BA0-BE0C-6B07BE1EADC7}">
      <dgm:prSet/>
      <dgm:spPr/>
      <dgm:t>
        <a:bodyPr/>
        <a:lstStyle/>
        <a:p>
          <a:endParaRPr lang="en-US"/>
        </a:p>
      </dgm:t>
    </dgm:pt>
    <dgm:pt modelId="{E26DF004-9C8E-4164-BDC5-D1798A3743DF}" type="pres">
      <dgm:prSet presAssocID="{0120F1B3-A0ED-4264-AF78-D30EB4D2F9F3}" presName="root" presStyleCnt="0">
        <dgm:presLayoutVars>
          <dgm:dir/>
          <dgm:resizeHandles val="exact"/>
        </dgm:presLayoutVars>
      </dgm:prSet>
      <dgm:spPr/>
    </dgm:pt>
    <dgm:pt modelId="{616273D0-45EE-4961-B92A-6489C24C416A}" type="pres">
      <dgm:prSet presAssocID="{C51704DB-6202-46F1-BA37-5C05DD925116}" presName="compNode" presStyleCnt="0"/>
      <dgm:spPr/>
    </dgm:pt>
    <dgm:pt modelId="{995F1D2B-4DAD-4312-BACC-1B71BC83E3BB}" type="pres">
      <dgm:prSet presAssocID="{C51704DB-6202-46F1-BA37-5C05DD9251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7C9D9B00-6619-4776-A48E-4578A850DC83}" type="pres">
      <dgm:prSet presAssocID="{C51704DB-6202-46F1-BA37-5C05DD925116}" presName="iconSpace" presStyleCnt="0"/>
      <dgm:spPr/>
    </dgm:pt>
    <dgm:pt modelId="{B4AB08D4-B017-41E6-89F1-1CA7E53E1702}" type="pres">
      <dgm:prSet presAssocID="{C51704DB-6202-46F1-BA37-5C05DD925116}" presName="parTx" presStyleLbl="revTx" presStyleIdx="0" presStyleCnt="4">
        <dgm:presLayoutVars>
          <dgm:chMax val="0"/>
          <dgm:chPref val="0"/>
        </dgm:presLayoutVars>
      </dgm:prSet>
      <dgm:spPr/>
    </dgm:pt>
    <dgm:pt modelId="{CFA5E6D1-6C27-41A8-9CB0-46A399A28B0C}" type="pres">
      <dgm:prSet presAssocID="{C51704DB-6202-46F1-BA37-5C05DD925116}" presName="txSpace" presStyleCnt="0"/>
      <dgm:spPr/>
    </dgm:pt>
    <dgm:pt modelId="{E15DBCBB-6A39-4D06-9B6D-E8ABB61E5E84}" type="pres">
      <dgm:prSet presAssocID="{C51704DB-6202-46F1-BA37-5C05DD925116}" presName="desTx" presStyleLbl="revTx" presStyleIdx="1" presStyleCnt="4">
        <dgm:presLayoutVars/>
      </dgm:prSet>
      <dgm:spPr/>
    </dgm:pt>
    <dgm:pt modelId="{91C4AC51-B0DA-4C30-9B34-F91A2A71896A}" type="pres">
      <dgm:prSet presAssocID="{0CCAC953-30E6-415D-B921-B76B764A5239}" presName="sibTrans" presStyleCnt="0"/>
      <dgm:spPr/>
    </dgm:pt>
    <dgm:pt modelId="{26D371B3-B3CD-43EA-A9D3-3F3FE336BD10}" type="pres">
      <dgm:prSet presAssocID="{2DC84AEB-6C54-43C6-9780-1AA2C8EDFEA7}" presName="compNode" presStyleCnt="0"/>
      <dgm:spPr/>
    </dgm:pt>
    <dgm:pt modelId="{220CD6A6-E1EA-4226-BD83-5FBCDD7D4348}" type="pres">
      <dgm:prSet presAssocID="{2DC84AEB-6C54-43C6-9780-1AA2C8EDFEA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0C8E022-C2C8-460D-A82F-CA5753BF499E}" type="pres">
      <dgm:prSet presAssocID="{2DC84AEB-6C54-43C6-9780-1AA2C8EDFEA7}" presName="iconSpace" presStyleCnt="0"/>
      <dgm:spPr/>
    </dgm:pt>
    <dgm:pt modelId="{729E4DB7-4E7C-4413-9961-AD641CFEF802}" type="pres">
      <dgm:prSet presAssocID="{2DC84AEB-6C54-43C6-9780-1AA2C8EDFEA7}" presName="parTx" presStyleLbl="revTx" presStyleIdx="2" presStyleCnt="4">
        <dgm:presLayoutVars>
          <dgm:chMax val="0"/>
          <dgm:chPref val="0"/>
        </dgm:presLayoutVars>
      </dgm:prSet>
      <dgm:spPr/>
    </dgm:pt>
    <dgm:pt modelId="{9BB7D849-F868-4738-A0CD-C5CD72A29E7A}" type="pres">
      <dgm:prSet presAssocID="{2DC84AEB-6C54-43C6-9780-1AA2C8EDFEA7}" presName="txSpace" presStyleCnt="0"/>
      <dgm:spPr/>
    </dgm:pt>
    <dgm:pt modelId="{A99F4B49-6C96-483B-9A2F-492B93860CB6}" type="pres">
      <dgm:prSet presAssocID="{2DC84AEB-6C54-43C6-9780-1AA2C8EDFEA7}" presName="desTx" presStyleLbl="revTx" presStyleIdx="3" presStyleCnt="4">
        <dgm:presLayoutVars/>
      </dgm:prSet>
      <dgm:spPr/>
    </dgm:pt>
  </dgm:ptLst>
  <dgm:cxnLst>
    <dgm:cxn modelId="{8F149505-313C-4333-AC94-AA176BBEE632}" type="presOf" srcId="{C51704DB-6202-46F1-BA37-5C05DD925116}" destId="{B4AB08D4-B017-41E6-89F1-1CA7E53E1702}" srcOrd="0" destOrd="0" presId="urn:microsoft.com/office/officeart/2018/5/layout/CenteredIconLabelDescriptionList"/>
    <dgm:cxn modelId="{43333907-EDC9-4648-96F5-41205A5C1675}" srcId="{2DC84AEB-6C54-43C6-9780-1AA2C8EDFEA7}" destId="{8140BC1B-E8F5-48AC-B8F1-3FBC538D20B3}" srcOrd="0" destOrd="0" parTransId="{E8918B82-35C7-4E59-ACD9-33D17CE2CFB8}" sibTransId="{4096AC61-6678-4AC0-BD35-3DB07064D4D2}"/>
    <dgm:cxn modelId="{D4563B1B-5478-4AA6-A48F-BB09417BC70B}" type="presOf" srcId="{B634AFA7-5511-4CB2-B416-7F98100C0D60}" destId="{A99F4B49-6C96-483B-9A2F-492B93860CB6}" srcOrd="0" destOrd="1" presId="urn:microsoft.com/office/officeart/2018/5/layout/CenteredIconLabelDescriptionList"/>
    <dgm:cxn modelId="{240D5124-4E0B-40EA-A481-9101EBC560DA}" type="presOf" srcId="{F19A12F9-F6D1-49DF-A259-3444D31D5FBA}" destId="{A99F4B49-6C96-483B-9A2F-492B93860CB6}" srcOrd="0" destOrd="4" presId="urn:microsoft.com/office/officeart/2018/5/layout/CenteredIconLabelDescriptionList"/>
    <dgm:cxn modelId="{34C76227-32E7-4C65-B8EC-CA0E886D0E13}" type="presOf" srcId="{88E8B0FC-EE16-4F39-A0F0-21B9368A23A2}" destId="{A99F4B49-6C96-483B-9A2F-492B93860CB6}" srcOrd="0" destOrd="3" presId="urn:microsoft.com/office/officeart/2018/5/layout/CenteredIconLabelDescriptionList"/>
    <dgm:cxn modelId="{963CAA31-40D2-421B-A9DD-6D63104CEAE2}" srcId="{2DC84AEB-6C54-43C6-9780-1AA2C8EDFEA7}" destId="{88E8B0FC-EE16-4F39-A0F0-21B9368A23A2}" srcOrd="3" destOrd="0" parTransId="{4D42345F-683D-463F-90C5-E4796BEF0830}" sibTransId="{B1B3C33B-49A0-4F42-BBD0-393EA6AD23BC}"/>
    <dgm:cxn modelId="{211F3347-66D9-43A3-8966-1D31F99EB87B}" srcId="{2DC84AEB-6C54-43C6-9780-1AA2C8EDFEA7}" destId="{4DE8C790-BB28-4A79-8C41-4A95184838CA}" srcOrd="2" destOrd="0" parTransId="{C3BD9DBF-987C-409E-9E58-ADD9EC2D825E}" sibTransId="{3DD088E5-3337-462F-AEB6-56FBA74711C9}"/>
    <dgm:cxn modelId="{4ABCF480-265B-4E10-A53F-D4702941FA1A}" type="presOf" srcId="{2DC84AEB-6C54-43C6-9780-1AA2C8EDFEA7}" destId="{729E4DB7-4E7C-4413-9961-AD641CFEF802}" srcOrd="0" destOrd="0" presId="urn:microsoft.com/office/officeart/2018/5/layout/CenteredIconLabelDescriptionList"/>
    <dgm:cxn modelId="{1A6F4E87-0AD6-41D1-9948-F82BBD27D1C8}" type="presOf" srcId="{8140BC1B-E8F5-48AC-B8F1-3FBC538D20B3}" destId="{A99F4B49-6C96-483B-9A2F-492B93860CB6}" srcOrd="0" destOrd="0" presId="urn:microsoft.com/office/officeart/2018/5/layout/CenteredIconLabelDescriptionList"/>
    <dgm:cxn modelId="{6DCCEE8E-4ECF-4D96-9493-4D03CD58F475}" srcId="{2DC84AEB-6C54-43C6-9780-1AA2C8EDFEA7}" destId="{B634AFA7-5511-4CB2-B416-7F98100C0D60}" srcOrd="1" destOrd="0" parTransId="{A64FD33C-3538-4EFC-860B-7032F8643D27}" sibTransId="{F195E251-5A05-4D47-8EE5-72A9226863D0}"/>
    <dgm:cxn modelId="{07B4A6A3-39EA-4612-ABA7-EAE6DF9F1209}" type="presOf" srcId="{4DE8C790-BB28-4A79-8C41-4A95184838CA}" destId="{A99F4B49-6C96-483B-9A2F-492B93860CB6}" srcOrd="0" destOrd="2" presId="urn:microsoft.com/office/officeart/2018/5/layout/CenteredIconLabelDescriptionList"/>
    <dgm:cxn modelId="{EC7CABAE-E61A-4C47-B9DE-1263B90161D0}" srcId="{0120F1B3-A0ED-4264-AF78-D30EB4D2F9F3}" destId="{C51704DB-6202-46F1-BA37-5C05DD925116}" srcOrd="0" destOrd="0" parTransId="{E51A501A-280B-4E88-A716-0D38B8DB5605}" sibTransId="{0CCAC953-30E6-415D-B921-B76B764A5239}"/>
    <dgm:cxn modelId="{86131FBD-5015-4BA0-BE0C-6B07BE1EADC7}" srcId="{2DC84AEB-6C54-43C6-9780-1AA2C8EDFEA7}" destId="{F19A12F9-F6D1-49DF-A259-3444D31D5FBA}" srcOrd="4" destOrd="0" parTransId="{40F82F56-3CA9-4189-BF58-674840BECC8B}" sibTransId="{AC6B8CCD-1AB4-4E36-9961-2A577206F398}"/>
    <dgm:cxn modelId="{C35679C0-5339-4B31-A0DE-B02E4944B65C}" srcId="{0120F1B3-A0ED-4264-AF78-D30EB4D2F9F3}" destId="{2DC84AEB-6C54-43C6-9780-1AA2C8EDFEA7}" srcOrd="1" destOrd="0" parTransId="{6DB19E93-712F-4336-A278-A0287FB0670D}" sibTransId="{0A879C7E-0600-4E5F-902F-C93DDF53A5F6}"/>
    <dgm:cxn modelId="{27670DF2-A48A-4406-92E8-00AB5A8286F4}" type="presOf" srcId="{0120F1B3-A0ED-4264-AF78-D30EB4D2F9F3}" destId="{E26DF004-9C8E-4164-BDC5-D1798A3743DF}" srcOrd="0" destOrd="0" presId="urn:microsoft.com/office/officeart/2018/5/layout/CenteredIconLabelDescriptionList"/>
    <dgm:cxn modelId="{42499E32-5EA5-463F-B7A6-8F831EAACBA3}" type="presParOf" srcId="{E26DF004-9C8E-4164-BDC5-D1798A3743DF}" destId="{616273D0-45EE-4961-B92A-6489C24C416A}" srcOrd="0" destOrd="0" presId="urn:microsoft.com/office/officeart/2018/5/layout/CenteredIconLabelDescriptionList"/>
    <dgm:cxn modelId="{CB18D374-1167-48FC-9819-ECB21CACD9C0}" type="presParOf" srcId="{616273D0-45EE-4961-B92A-6489C24C416A}" destId="{995F1D2B-4DAD-4312-BACC-1B71BC83E3BB}" srcOrd="0" destOrd="0" presId="urn:microsoft.com/office/officeart/2018/5/layout/CenteredIconLabelDescriptionList"/>
    <dgm:cxn modelId="{18426A33-D5A8-438C-B3BB-87798E15627F}" type="presParOf" srcId="{616273D0-45EE-4961-B92A-6489C24C416A}" destId="{7C9D9B00-6619-4776-A48E-4578A850DC83}" srcOrd="1" destOrd="0" presId="urn:microsoft.com/office/officeart/2018/5/layout/CenteredIconLabelDescriptionList"/>
    <dgm:cxn modelId="{7ACB38B4-50B5-4728-A05F-0327C583637B}" type="presParOf" srcId="{616273D0-45EE-4961-B92A-6489C24C416A}" destId="{B4AB08D4-B017-41E6-89F1-1CA7E53E1702}" srcOrd="2" destOrd="0" presId="urn:microsoft.com/office/officeart/2018/5/layout/CenteredIconLabelDescriptionList"/>
    <dgm:cxn modelId="{23742E8B-FE5E-4D03-9E0B-577D641174B9}" type="presParOf" srcId="{616273D0-45EE-4961-B92A-6489C24C416A}" destId="{CFA5E6D1-6C27-41A8-9CB0-46A399A28B0C}" srcOrd="3" destOrd="0" presId="urn:microsoft.com/office/officeart/2018/5/layout/CenteredIconLabelDescriptionList"/>
    <dgm:cxn modelId="{D490861C-DB30-4532-ACD2-470646EA388B}" type="presParOf" srcId="{616273D0-45EE-4961-B92A-6489C24C416A}" destId="{E15DBCBB-6A39-4D06-9B6D-E8ABB61E5E84}" srcOrd="4" destOrd="0" presId="urn:microsoft.com/office/officeart/2018/5/layout/CenteredIconLabelDescriptionList"/>
    <dgm:cxn modelId="{EF80D680-3B35-46CD-A6E2-8CEB8AD62871}" type="presParOf" srcId="{E26DF004-9C8E-4164-BDC5-D1798A3743DF}" destId="{91C4AC51-B0DA-4C30-9B34-F91A2A71896A}" srcOrd="1" destOrd="0" presId="urn:microsoft.com/office/officeart/2018/5/layout/CenteredIconLabelDescriptionList"/>
    <dgm:cxn modelId="{AED0784F-21C4-43FF-9AA8-DF5BA1981D13}" type="presParOf" srcId="{E26DF004-9C8E-4164-BDC5-D1798A3743DF}" destId="{26D371B3-B3CD-43EA-A9D3-3F3FE336BD10}" srcOrd="2" destOrd="0" presId="urn:microsoft.com/office/officeart/2018/5/layout/CenteredIconLabelDescriptionList"/>
    <dgm:cxn modelId="{4A25D7B0-E6DD-4000-9462-7B81EDA6F7BB}" type="presParOf" srcId="{26D371B3-B3CD-43EA-A9D3-3F3FE336BD10}" destId="{220CD6A6-E1EA-4226-BD83-5FBCDD7D4348}" srcOrd="0" destOrd="0" presId="urn:microsoft.com/office/officeart/2018/5/layout/CenteredIconLabelDescriptionList"/>
    <dgm:cxn modelId="{0E5800B9-32B1-4EE7-B0FB-E67274886E0E}" type="presParOf" srcId="{26D371B3-B3CD-43EA-A9D3-3F3FE336BD10}" destId="{F0C8E022-C2C8-460D-A82F-CA5753BF499E}" srcOrd="1" destOrd="0" presId="urn:microsoft.com/office/officeart/2018/5/layout/CenteredIconLabelDescriptionList"/>
    <dgm:cxn modelId="{02B7F958-BB7E-43F7-8C90-EB96B01FAAF3}" type="presParOf" srcId="{26D371B3-B3CD-43EA-A9D3-3F3FE336BD10}" destId="{729E4DB7-4E7C-4413-9961-AD641CFEF802}" srcOrd="2" destOrd="0" presId="urn:microsoft.com/office/officeart/2018/5/layout/CenteredIconLabelDescriptionList"/>
    <dgm:cxn modelId="{DC44BE16-E5CC-49A9-8AFF-F56196DA85AC}" type="presParOf" srcId="{26D371B3-B3CD-43EA-A9D3-3F3FE336BD10}" destId="{9BB7D849-F868-4738-A0CD-C5CD72A29E7A}" srcOrd="3" destOrd="0" presId="urn:microsoft.com/office/officeart/2018/5/layout/CenteredIconLabelDescriptionList"/>
    <dgm:cxn modelId="{D4BF6CBA-86DA-43B8-A3A3-2E13882FB488}" type="presParOf" srcId="{26D371B3-B3CD-43EA-A9D3-3F3FE336BD10}" destId="{A99F4B49-6C96-483B-9A2F-492B93860CB6}"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813B138-EA2F-401C-B195-BC2368B6D0C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C89EFF9-3C09-4816-BF07-C9257C12CAC9}">
      <dgm:prSet/>
      <dgm:spPr/>
      <dgm:t>
        <a:bodyPr/>
        <a:lstStyle/>
        <a:p>
          <a:r>
            <a:rPr lang="en-US" dirty="0"/>
            <a:t>Image Classification</a:t>
          </a:r>
        </a:p>
      </dgm:t>
    </dgm:pt>
    <dgm:pt modelId="{99EC2B0E-857A-462B-A4D2-2D1EE7209795}" type="parTrans" cxnId="{3075277E-6CBB-4767-BF0D-5595E41BE70D}">
      <dgm:prSet/>
      <dgm:spPr/>
      <dgm:t>
        <a:bodyPr/>
        <a:lstStyle/>
        <a:p>
          <a:endParaRPr lang="en-US"/>
        </a:p>
      </dgm:t>
    </dgm:pt>
    <dgm:pt modelId="{F6A88CE9-3C77-46AD-9080-E76AD82CA287}" type="sibTrans" cxnId="{3075277E-6CBB-4767-BF0D-5595E41BE70D}">
      <dgm:prSet/>
      <dgm:spPr/>
      <dgm:t>
        <a:bodyPr/>
        <a:lstStyle/>
        <a:p>
          <a:endParaRPr lang="en-US"/>
        </a:p>
      </dgm:t>
    </dgm:pt>
    <dgm:pt modelId="{5555DD98-8DC2-4DF9-A904-F153AB5D73BA}">
      <dgm:prSet/>
      <dgm:spPr/>
      <dgm:t>
        <a:bodyPr/>
        <a:lstStyle/>
        <a:p>
          <a:r>
            <a:rPr lang="en-US"/>
            <a:t>Semantic Parsing and Question Answering</a:t>
          </a:r>
        </a:p>
      </dgm:t>
    </dgm:pt>
    <dgm:pt modelId="{E71E5CBD-AEB2-4BC5-9ECE-CFB2EE998748}" type="parTrans" cxnId="{885A088F-4F96-4DB8-9027-28D8382358D5}">
      <dgm:prSet/>
      <dgm:spPr/>
      <dgm:t>
        <a:bodyPr/>
        <a:lstStyle/>
        <a:p>
          <a:endParaRPr lang="en-US"/>
        </a:p>
      </dgm:t>
    </dgm:pt>
    <dgm:pt modelId="{DC3FC2FB-D21C-418B-8347-75056E2DE36B}" type="sibTrans" cxnId="{885A088F-4F96-4DB8-9027-28D8382358D5}">
      <dgm:prSet/>
      <dgm:spPr/>
      <dgm:t>
        <a:bodyPr/>
        <a:lstStyle/>
        <a:p>
          <a:endParaRPr lang="en-US"/>
        </a:p>
      </dgm:t>
    </dgm:pt>
    <dgm:pt modelId="{411BD936-EF48-407C-871A-6230BC6064EB}">
      <dgm:prSet/>
      <dgm:spPr/>
      <dgm:t>
        <a:bodyPr/>
        <a:lstStyle/>
        <a:p>
          <a:r>
            <a:rPr lang="en-IN"/>
            <a:t>Paraphrase Detection</a:t>
          </a:r>
          <a:endParaRPr lang="en-US"/>
        </a:p>
      </dgm:t>
    </dgm:pt>
    <dgm:pt modelId="{7BD8C9B7-C1A7-4B71-9A3F-22CEA1D7A7A6}" type="parTrans" cxnId="{E14726AE-25BC-4A51-9953-27BB57E335A8}">
      <dgm:prSet/>
      <dgm:spPr/>
      <dgm:t>
        <a:bodyPr/>
        <a:lstStyle/>
        <a:p>
          <a:endParaRPr lang="en-US"/>
        </a:p>
      </dgm:t>
    </dgm:pt>
    <dgm:pt modelId="{BF468693-60BC-4E26-99BC-AFB9CC4887AC}" type="sibTrans" cxnId="{E14726AE-25BC-4A51-9953-27BB57E335A8}">
      <dgm:prSet/>
      <dgm:spPr/>
      <dgm:t>
        <a:bodyPr/>
        <a:lstStyle/>
        <a:p>
          <a:endParaRPr lang="en-US"/>
        </a:p>
      </dgm:t>
    </dgm:pt>
    <dgm:pt modelId="{093D6350-5B92-42B3-AFF3-2F146B439BDB}">
      <dgm:prSet/>
      <dgm:spPr/>
      <dgm:t>
        <a:bodyPr/>
        <a:lstStyle/>
        <a:p>
          <a:r>
            <a:rPr lang="en-US"/>
            <a:t>Language Generation and Multi-document Summarization</a:t>
          </a:r>
        </a:p>
      </dgm:t>
    </dgm:pt>
    <dgm:pt modelId="{910F23EA-00E2-4197-B35F-6A637536C243}" type="parTrans" cxnId="{A0E159EB-1D5D-4E8F-A28D-C301B56E8260}">
      <dgm:prSet/>
      <dgm:spPr/>
      <dgm:t>
        <a:bodyPr/>
        <a:lstStyle/>
        <a:p>
          <a:endParaRPr lang="en-US"/>
        </a:p>
      </dgm:t>
    </dgm:pt>
    <dgm:pt modelId="{C8A661BD-4E45-4003-B234-CD55C7B1CB44}" type="sibTrans" cxnId="{A0E159EB-1D5D-4E8F-A28D-C301B56E8260}">
      <dgm:prSet/>
      <dgm:spPr/>
      <dgm:t>
        <a:bodyPr/>
        <a:lstStyle/>
        <a:p>
          <a:endParaRPr lang="en-US"/>
        </a:p>
      </dgm:t>
    </dgm:pt>
    <dgm:pt modelId="{EFB72A67-1043-4DAF-8202-946213481AF4}">
      <dgm:prSet/>
      <dgm:spPr/>
      <dgm:t>
        <a:bodyPr/>
        <a:lstStyle/>
        <a:p>
          <a:r>
            <a:rPr lang="en-IN"/>
            <a:t>Machine Translation</a:t>
          </a:r>
          <a:endParaRPr lang="en-US"/>
        </a:p>
      </dgm:t>
    </dgm:pt>
    <dgm:pt modelId="{492517DC-C983-4F33-A90A-C1C43F1CF0C5}" type="parTrans" cxnId="{66EF9170-06D2-43E4-98BF-9E80EE88C448}">
      <dgm:prSet/>
      <dgm:spPr/>
      <dgm:t>
        <a:bodyPr/>
        <a:lstStyle/>
        <a:p>
          <a:endParaRPr lang="en-US"/>
        </a:p>
      </dgm:t>
    </dgm:pt>
    <dgm:pt modelId="{8B2FB1CE-C100-4933-8AA2-B9302FC2111F}" type="sibTrans" cxnId="{66EF9170-06D2-43E4-98BF-9E80EE88C448}">
      <dgm:prSet/>
      <dgm:spPr/>
      <dgm:t>
        <a:bodyPr/>
        <a:lstStyle/>
        <a:p>
          <a:endParaRPr lang="en-US"/>
        </a:p>
      </dgm:t>
    </dgm:pt>
    <dgm:pt modelId="{C4E0DA35-54AB-4219-8656-95E68AE9151D}">
      <dgm:prSet/>
      <dgm:spPr/>
      <dgm:t>
        <a:bodyPr/>
        <a:lstStyle/>
        <a:p>
          <a:r>
            <a:rPr lang="en-IN"/>
            <a:t>Speech Recognition</a:t>
          </a:r>
          <a:endParaRPr lang="en-US"/>
        </a:p>
      </dgm:t>
    </dgm:pt>
    <dgm:pt modelId="{FBB1377D-9189-461F-AF0E-B41A68C7A311}" type="parTrans" cxnId="{43C24AC6-41D0-439E-B824-5E0087264615}">
      <dgm:prSet/>
      <dgm:spPr/>
      <dgm:t>
        <a:bodyPr/>
        <a:lstStyle/>
        <a:p>
          <a:endParaRPr lang="en-US"/>
        </a:p>
      </dgm:t>
    </dgm:pt>
    <dgm:pt modelId="{FD9E7A27-FFC2-48F6-A6F7-CD7ED8E2CBD9}" type="sibTrans" cxnId="{43C24AC6-41D0-439E-B824-5E0087264615}">
      <dgm:prSet/>
      <dgm:spPr/>
      <dgm:t>
        <a:bodyPr/>
        <a:lstStyle/>
        <a:p>
          <a:endParaRPr lang="en-US"/>
        </a:p>
      </dgm:t>
    </dgm:pt>
    <dgm:pt modelId="{AB315BBC-7260-4A9A-91AE-ED1244537EE7}">
      <dgm:prSet/>
      <dgm:spPr/>
      <dgm:t>
        <a:bodyPr/>
        <a:lstStyle/>
        <a:p>
          <a:r>
            <a:rPr lang="en-IN"/>
            <a:t>Character Recognition</a:t>
          </a:r>
          <a:endParaRPr lang="en-US"/>
        </a:p>
      </dgm:t>
    </dgm:pt>
    <dgm:pt modelId="{C85D0719-9E56-4FC1-BA3B-8A6916C6B006}" type="parTrans" cxnId="{EFF90AAF-633E-4C29-9CFB-04F26B261BFD}">
      <dgm:prSet/>
      <dgm:spPr/>
      <dgm:t>
        <a:bodyPr/>
        <a:lstStyle/>
        <a:p>
          <a:endParaRPr lang="en-US"/>
        </a:p>
      </dgm:t>
    </dgm:pt>
    <dgm:pt modelId="{CB850B5E-AF9D-4AA5-98B2-A9C248464C8E}" type="sibTrans" cxnId="{EFF90AAF-633E-4C29-9CFB-04F26B261BFD}">
      <dgm:prSet/>
      <dgm:spPr/>
      <dgm:t>
        <a:bodyPr/>
        <a:lstStyle/>
        <a:p>
          <a:endParaRPr lang="en-US"/>
        </a:p>
      </dgm:t>
    </dgm:pt>
    <dgm:pt modelId="{6A388E88-9EA4-49C3-9CB9-7E8EC46B6400}">
      <dgm:prSet/>
      <dgm:spPr/>
      <dgm:t>
        <a:bodyPr/>
        <a:lstStyle/>
        <a:p>
          <a:r>
            <a:rPr lang="en-IN"/>
            <a:t>Spell Checking</a:t>
          </a:r>
          <a:endParaRPr lang="en-US"/>
        </a:p>
      </dgm:t>
    </dgm:pt>
    <dgm:pt modelId="{D392B2F7-103E-454F-8DB5-829CB9CF3679}" type="parTrans" cxnId="{DD13B891-8F89-46A3-970A-73230E07904A}">
      <dgm:prSet/>
      <dgm:spPr/>
      <dgm:t>
        <a:bodyPr/>
        <a:lstStyle/>
        <a:p>
          <a:endParaRPr lang="en-US"/>
        </a:p>
      </dgm:t>
    </dgm:pt>
    <dgm:pt modelId="{934A03C3-AEC3-4E50-8835-72F241E7CC54}" type="sibTrans" cxnId="{DD13B891-8F89-46A3-970A-73230E07904A}">
      <dgm:prSet/>
      <dgm:spPr/>
      <dgm:t>
        <a:bodyPr/>
        <a:lstStyle/>
        <a:p>
          <a:endParaRPr lang="en-US"/>
        </a:p>
      </dgm:t>
    </dgm:pt>
    <dgm:pt modelId="{A5D8623F-347E-4789-B541-567A1C29CC8C}">
      <dgm:prSet/>
      <dgm:spPr/>
      <dgm:t>
        <a:bodyPr/>
        <a:lstStyle/>
        <a:p>
          <a:r>
            <a:rPr lang="en-IN"/>
            <a:t>Text Classification and Categorization</a:t>
          </a:r>
          <a:endParaRPr lang="en-US"/>
        </a:p>
      </dgm:t>
    </dgm:pt>
    <dgm:pt modelId="{611E8EA9-35A1-40C8-88A4-4CF685C2D443}" type="parTrans" cxnId="{1E0CF6F1-72FF-4E65-A6CA-CC8CC56A2C34}">
      <dgm:prSet/>
      <dgm:spPr/>
      <dgm:t>
        <a:bodyPr/>
        <a:lstStyle/>
        <a:p>
          <a:endParaRPr lang="en-IN"/>
        </a:p>
      </dgm:t>
    </dgm:pt>
    <dgm:pt modelId="{50858993-AD3A-46E4-BC96-24C5E22778E5}" type="sibTrans" cxnId="{1E0CF6F1-72FF-4E65-A6CA-CC8CC56A2C34}">
      <dgm:prSet/>
      <dgm:spPr/>
      <dgm:t>
        <a:bodyPr/>
        <a:lstStyle/>
        <a:p>
          <a:endParaRPr lang="en-IN"/>
        </a:p>
      </dgm:t>
    </dgm:pt>
    <dgm:pt modelId="{60894568-D9E8-4DBF-90C1-73C6EC9B7554}">
      <dgm:prSet/>
      <dgm:spPr/>
      <dgm:t>
        <a:bodyPr/>
        <a:lstStyle/>
        <a:p>
          <a:r>
            <a:rPr lang="en-US" dirty="0"/>
            <a:t>Conversation Bot</a:t>
          </a:r>
        </a:p>
      </dgm:t>
    </dgm:pt>
    <dgm:pt modelId="{897FBA5B-B6E2-442E-94E7-A7C71B1FC825}" type="parTrans" cxnId="{FAACE870-E811-4502-B102-FAB0536AABF3}">
      <dgm:prSet/>
      <dgm:spPr/>
      <dgm:t>
        <a:bodyPr/>
        <a:lstStyle/>
        <a:p>
          <a:endParaRPr lang="en-IN"/>
        </a:p>
      </dgm:t>
    </dgm:pt>
    <dgm:pt modelId="{E658BFD6-074E-454D-99BD-EA4214B1430B}" type="sibTrans" cxnId="{FAACE870-E811-4502-B102-FAB0536AABF3}">
      <dgm:prSet/>
      <dgm:spPr/>
      <dgm:t>
        <a:bodyPr/>
        <a:lstStyle/>
        <a:p>
          <a:endParaRPr lang="en-IN"/>
        </a:p>
      </dgm:t>
    </dgm:pt>
    <dgm:pt modelId="{682AFC07-4CFA-4D41-8233-924D50912509}" type="pres">
      <dgm:prSet presAssocID="{1813B138-EA2F-401C-B195-BC2368B6D0C1}" presName="linear" presStyleCnt="0">
        <dgm:presLayoutVars>
          <dgm:animLvl val="lvl"/>
          <dgm:resizeHandles val="exact"/>
        </dgm:presLayoutVars>
      </dgm:prSet>
      <dgm:spPr/>
    </dgm:pt>
    <dgm:pt modelId="{6D27638A-673C-4357-95B7-7671A424543A}" type="pres">
      <dgm:prSet presAssocID="{9C89EFF9-3C09-4816-BF07-C9257C12CAC9}" presName="parentText" presStyleLbl="node1" presStyleIdx="0" presStyleCnt="10">
        <dgm:presLayoutVars>
          <dgm:chMax val="0"/>
          <dgm:bulletEnabled val="1"/>
        </dgm:presLayoutVars>
      </dgm:prSet>
      <dgm:spPr/>
    </dgm:pt>
    <dgm:pt modelId="{026E0B6A-A3E1-47E8-8E3E-50A37BB6620F}" type="pres">
      <dgm:prSet presAssocID="{F6A88CE9-3C77-46AD-9080-E76AD82CA287}" presName="spacer" presStyleCnt="0"/>
      <dgm:spPr/>
    </dgm:pt>
    <dgm:pt modelId="{F0D94F21-9062-4170-AA60-5D393C217085}" type="pres">
      <dgm:prSet presAssocID="{60894568-D9E8-4DBF-90C1-73C6EC9B7554}" presName="parentText" presStyleLbl="node1" presStyleIdx="1" presStyleCnt="10">
        <dgm:presLayoutVars>
          <dgm:chMax val="0"/>
          <dgm:bulletEnabled val="1"/>
        </dgm:presLayoutVars>
      </dgm:prSet>
      <dgm:spPr/>
    </dgm:pt>
    <dgm:pt modelId="{FF7C18CC-904C-4B8F-9107-6693D0EC17FD}" type="pres">
      <dgm:prSet presAssocID="{E658BFD6-074E-454D-99BD-EA4214B1430B}" presName="spacer" presStyleCnt="0"/>
      <dgm:spPr/>
    </dgm:pt>
    <dgm:pt modelId="{F14E1B2C-F1E2-4209-9082-E38CF025C2D2}" type="pres">
      <dgm:prSet presAssocID="{A5D8623F-347E-4789-B541-567A1C29CC8C}" presName="parentText" presStyleLbl="node1" presStyleIdx="2" presStyleCnt="10">
        <dgm:presLayoutVars>
          <dgm:chMax val="0"/>
          <dgm:bulletEnabled val="1"/>
        </dgm:presLayoutVars>
      </dgm:prSet>
      <dgm:spPr/>
    </dgm:pt>
    <dgm:pt modelId="{A276F1BF-4848-46F4-BF94-74A8C16C9E11}" type="pres">
      <dgm:prSet presAssocID="{50858993-AD3A-46E4-BC96-24C5E22778E5}" presName="spacer" presStyleCnt="0"/>
      <dgm:spPr/>
    </dgm:pt>
    <dgm:pt modelId="{2DADB662-B2F2-4C64-986C-0F9AD6F06425}" type="pres">
      <dgm:prSet presAssocID="{5555DD98-8DC2-4DF9-A904-F153AB5D73BA}" presName="parentText" presStyleLbl="node1" presStyleIdx="3" presStyleCnt="10">
        <dgm:presLayoutVars>
          <dgm:chMax val="0"/>
          <dgm:bulletEnabled val="1"/>
        </dgm:presLayoutVars>
      </dgm:prSet>
      <dgm:spPr/>
    </dgm:pt>
    <dgm:pt modelId="{FA230F64-3667-4AB5-AD1A-A95DBC73353F}" type="pres">
      <dgm:prSet presAssocID="{DC3FC2FB-D21C-418B-8347-75056E2DE36B}" presName="spacer" presStyleCnt="0"/>
      <dgm:spPr/>
    </dgm:pt>
    <dgm:pt modelId="{9E983132-1777-443B-9187-64B9ED33777C}" type="pres">
      <dgm:prSet presAssocID="{411BD936-EF48-407C-871A-6230BC6064EB}" presName="parentText" presStyleLbl="node1" presStyleIdx="4" presStyleCnt="10">
        <dgm:presLayoutVars>
          <dgm:chMax val="0"/>
          <dgm:bulletEnabled val="1"/>
        </dgm:presLayoutVars>
      </dgm:prSet>
      <dgm:spPr/>
    </dgm:pt>
    <dgm:pt modelId="{7F978527-2643-45AF-9A68-DCC381E6E2C2}" type="pres">
      <dgm:prSet presAssocID="{BF468693-60BC-4E26-99BC-AFB9CC4887AC}" presName="spacer" presStyleCnt="0"/>
      <dgm:spPr/>
    </dgm:pt>
    <dgm:pt modelId="{0CD68A0A-40A2-4AEF-AD42-DD2D5EC1868E}" type="pres">
      <dgm:prSet presAssocID="{093D6350-5B92-42B3-AFF3-2F146B439BDB}" presName="parentText" presStyleLbl="node1" presStyleIdx="5" presStyleCnt="10">
        <dgm:presLayoutVars>
          <dgm:chMax val="0"/>
          <dgm:bulletEnabled val="1"/>
        </dgm:presLayoutVars>
      </dgm:prSet>
      <dgm:spPr/>
    </dgm:pt>
    <dgm:pt modelId="{4A40C532-0DF5-46F3-B18B-E8D668045233}" type="pres">
      <dgm:prSet presAssocID="{C8A661BD-4E45-4003-B234-CD55C7B1CB44}" presName="spacer" presStyleCnt="0"/>
      <dgm:spPr/>
    </dgm:pt>
    <dgm:pt modelId="{42576DBB-8C62-4831-B332-40B5995EFF58}" type="pres">
      <dgm:prSet presAssocID="{EFB72A67-1043-4DAF-8202-946213481AF4}" presName="parentText" presStyleLbl="node1" presStyleIdx="6" presStyleCnt="10">
        <dgm:presLayoutVars>
          <dgm:chMax val="0"/>
          <dgm:bulletEnabled val="1"/>
        </dgm:presLayoutVars>
      </dgm:prSet>
      <dgm:spPr/>
    </dgm:pt>
    <dgm:pt modelId="{984497E9-E90F-49D3-8CD7-B1814C94D21F}" type="pres">
      <dgm:prSet presAssocID="{8B2FB1CE-C100-4933-8AA2-B9302FC2111F}" presName="spacer" presStyleCnt="0"/>
      <dgm:spPr/>
    </dgm:pt>
    <dgm:pt modelId="{7E532B5C-66EA-4861-AAE5-FF0D1E14D066}" type="pres">
      <dgm:prSet presAssocID="{C4E0DA35-54AB-4219-8656-95E68AE9151D}" presName="parentText" presStyleLbl="node1" presStyleIdx="7" presStyleCnt="10">
        <dgm:presLayoutVars>
          <dgm:chMax val="0"/>
          <dgm:bulletEnabled val="1"/>
        </dgm:presLayoutVars>
      </dgm:prSet>
      <dgm:spPr/>
    </dgm:pt>
    <dgm:pt modelId="{B129F22C-DD68-4A9A-8E84-987B115A193C}" type="pres">
      <dgm:prSet presAssocID="{FD9E7A27-FFC2-48F6-A6F7-CD7ED8E2CBD9}" presName="spacer" presStyleCnt="0"/>
      <dgm:spPr/>
    </dgm:pt>
    <dgm:pt modelId="{A91F5878-A977-4281-961C-7DADA8AACA17}" type="pres">
      <dgm:prSet presAssocID="{AB315BBC-7260-4A9A-91AE-ED1244537EE7}" presName="parentText" presStyleLbl="node1" presStyleIdx="8" presStyleCnt="10">
        <dgm:presLayoutVars>
          <dgm:chMax val="0"/>
          <dgm:bulletEnabled val="1"/>
        </dgm:presLayoutVars>
      </dgm:prSet>
      <dgm:spPr/>
    </dgm:pt>
    <dgm:pt modelId="{3F98AC6D-94BF-4405-B5CB-9FED1942F12B}" type="pres">
      <dgm:prSet presAssocID="{CB850B5E-AF9D-4AA5-98B2-A9C248464C8E}" presName="spacer" presStyleCnt="0"/>
      <dgm:spPr/>
    </dgm:pt>
    <dgm:pt modelId="{9B5C769B-0552-478D-A3C7-1B4313FC74C3}" type="pres">
      <dgm:prSet presAssocID="{6A388E88-9EA4-49C3-9CB9-7E8EC46B6400}" presName="parentText" presStyleLbl="node1" presStyleIdx="9" presStyleCnt="10">
        <dgm:presLayoutVars>
          <dgm:chMax val="0"/>
          <dgm:bulletEnabled val="1"/>
        </dgm:presLayoutVars>
      </dgm:prSet>
      <dgm:spPr/>
    </dgm:pt>
  </dgm:ptLst>
  <dgm:cxnLst>
    <dgm:cxn modelId="{4CA84D00-2F84-4FB7-8D44-90051C9F8CE2}" type="presOf" srcId="{093D6350-5B92-42B3-AFF3-2F146B439BDB}" destId="{0CD68A0A-40A2-4AEF-AD42-DD2D5EC1868E}" srcOrd="0" destOrd="0" presId="urn:microsoft.com/office/officeart/2005/8/layout/vList2"/>
    <dgm:cxn modelId="{BF242D34-F4B3-4C72-9E41-3AE0AF353392}" type="presOf" srcId="{9C89EFF9-3C09-4816-BF07-C9257C12CAC9}" destId="{6D27638A-673C-4357-95B7-7671A424543A}" srcOrd="0" destOrd="0" presId="urn:microsoft.com/office/officeart/2005/8/layout/vList2"/>
    <dgm:cxn modelId="{44664E4F-40F9-440D-9395-6D8B7EB116FB}" type="presOf" srcId="{411BD936-EF48-407C-871A-6230BC6064EB}" destId="{9E983132-1777-443B-9187-64B9ED33777C}" srcOrd="0" destOrd="0" presId="urn:microsoft.com/office/officeart/2005/8/layout/vList2"/>
    <dgm:cxn modelId="{66EF9170-06D2-43E4-98BF-9E80EE88C448}" srcId="{1813B138-EA2F-401C-B195-BC2368B6D0C1}" destId="{EFB72A67-1043-4DAF-8202-946213481AF4}" srcOrd="6" destOrd="0" parTransId="{492517DC-C983-4F33-A90A-C1C43F1CF0C5}" sibTransId="{8B2FB1CE-C100-4933-8AA2-B9302FC2111F}"/>
    <dgm:cxn modelId="{FAACE870-E811-4502-B102-FAB0536AABF3}" srcId="{1813B138-EA2F-401C-B195-BC2368B6D0C1}" destId="{60894568-D9E8-4DBF-90C1-73C6EC9B7554}" srcOrd="1" destOrd="0" parTransId="{897FBA5B-B6E2-442E-94E7-A7C71B1FC825}" sibTransId="{E658BFD6-074E-454D-99BD-EA4214B1430B}"/>
    <dgm:cxn modelId="{55DAE953-2069-4D64-BD26-BAC611349C48}" type="presOf" srcId="{AB315BBC-7260-4A9A-91AE-ED1244537EE7}" destId="{A91F5878-A977-4281-961C-7DADA8AACA17}" srcOrd="0" destOrd="0" presId="urn:microsoft.com/office/officeart/2005/8/layout/vList2"/>
    <dgm:cxn modelId="{3075277E-6CBB-4767-BF0D-5595E41BE70D}" srcId="{1813B138-EA2F-401C-B195-BC2368B6D0C1}" destId="{9C89EFF9-3C09-4816-BF07-C9257C12CAC9}" srcOrd="0" destOrd="0" parTransId="{99EC2B0E-857A-462B-A4D2-2D1EE7209795}" sibTransId="{F6A88CE9-3C77-46AD-9080-E76AD82CA287}"/>
    <dgm:cxn modelId="{9CE30D81-4972-47AB-92F6-9AD4C8C6C878}" type="presOf" srcId="{5555DD98-8DC2-4DF9-A904-F153AB5D73BA}" destId="{2DADB662-B2F2-4C64-986C-0F9AD6F06425}" srcOrd="0" destOrd="0" presId="urn:microsoft.com/office/officeart/2005/8/layout/vList2"/>
    <dgm:cxn modelId="{885A088F-4F96-4DB8-9027-28D8382358D5}" srcId="{1813B138-EA2F-401C-B195-BC2368B6D0C1}" destId="{5555DD98-8DC2-4DF9-A904-F153AB5D73BA}" srcOrd="3" destOrd="0" parTransId="{E71E5CBD-AEB2-4BC5-9ECE-CFB2EE998748}" sibTransId="{DC3FC2FB-D21C-418B-8347-75056E2DE36B}"/>
    <dgm:cxn modelId="{DD13B891-8F89-46A3-970A-73230E07904A}" srcId="{1813B138-EA2F-401C-B195-BC2368B6D0C1}" destId="{6A388E88-9EA4-49C3-9CB9-7E8EC46B6400}" srcOrd="9" destOrd="0" parTransId="{D392B2F7-103E-454F-8DB5-829CB9CF3679}" sibTransId="{934A03C3-AEC3-4E50-8835-72F241E7CC54}"/>
    <dgm:cxn modelId="{5B516D94-8073-43C2-861D-6565F26A5A40}" type="presOf" srcId="{A5D8623F-347E-4789-B541-567A1C29CC8C}" destId="{F14E1B2C-F1E2-4209-9082-E38CF025C2D2}" srcOrd="0" destOrd="0" presId="urn:microsoft.com/office/officeart/2005/8/layout/vList2"/>
    <dgm:cxn modelId="{79CD4EA0-F8C1-4852-A3EC-CE55891A5706}" type="presOf" srcId="{C4E0DA35-54AB-4219-8656-95E68AE9151D}" destId="{7E532B5C-66EA-4861-AAE5-FF0D1E14D066}" srcOrd="0" destOrd="0" presId="urn:microsoft.com/office/officeart/2005/8/layout/vList2"/>
    <dgm:cxn modelId="{E2CDE7A9-D616-4FAC-81AA-8428240025C4}" type="presOf" srcId="{EFB72A67-1043-4DAF-8202-946213481AF4}" destId="{42576DBB-8C62-4831-B332-40B5995EFF58}" srcOrd="0" destOrd="0" presId="urn:microsoft.com/office/officeart/2005/8/layout/vList2"/>
    <dgm:cxn modelId="{4B66F0AD-650D-40CE-B2C2-6F488E04322A}" type="presOf" srcId="{1813B138-EA2F-401C-B195-BC2368B6D0C1}" destId="{682AFC07-4CFA-4D41-8233-924D50912509}" srcOrd="0" destOrd="0" presId="urn:microsoft.com/office/officeart/2005/8/layout/vList2"/>
    <dgm:cxn modelId="{E14726AE-25BC-4A51-9953-27BB57E335A8}" srcId="{1813B138-EA2F-401C-B195-BC2368B6D0C1}" destId="{411BD936-EF48-407C-871A-6230BC6064EB}" srcOrd="4" destOrd="0" parTransId="{7BD8C9B7-C1A7-4B71-9A3F-22CEA1D7A7A6}" sibTransId="{BF468693-60BC-4E26-99BC-AFB9CC4887AC}"/>
    <dgm:cxn modelId="{EFF90AAF-633E-4C29-9CFB-04F26B261BFD}" srcId="{1813B138-EA2F-401C-B195-BC2368B6D0C1}" destId="{AB315BBC-7260-4A9A-91AE-ED1244537EE7}" srcOrd="8" destOrd="0" parTransId="{C85D0719-9E56-4FC1-BA3B-8A6916C6B006}" sibTransId="{CB850B5E-AF9D-4AA5-98B2-A9C248464C8E}"/>
    <dgm:cxn modelId="{53754BC1-102A-45DB-808D-E8AF5B8F62B9}" type="presOf" srcId="{60894568-D9E8-4DBF-90C1-73C6EC9B7554}" destId="{F0D94F21-9062-4170-AA60-5D393C217085}" srcOrd="0" destOrd="0" presId="urn:microsoft.com/office/officeart/2005/8/layout/vList2"/>
    <dgm:cxn modelId="{43C24AC6-41D0-439E-B824-5E0087264615}" srcId="{1813B138-EA2F-401C-B195-BC2368B6D0C1}" destId="{C4E0DA35-54AB-4219-8656-95E68AE9151D}" srcOrd="7" destOrd="0" parTransId="{FBB1377D-9189-461F-AF0E-B41A68C7A311}" sibTransId="{FD9E7A27-FFC2-48F6-A6F7-CD7ED8E2CBD9}"/>
    <dgm:cxn modelId="{A0E159EB-1D5D-4E8F-A28D-C301B56E8260}" srcId="{1813B138-EA2F-401C-B195-BC2368B6D0C1}" destId="{093D6350-5B92-42B3-AFF3-2F146B439BDB}" srcOrd="5" destOrd="0" parTransId="{910F23EA-00E2-4197-B35F-6A637536C243}" sibTransId="{C8A661BD-4E45-4003-B234-CD55C7B1CB44}"/>
    <dgm:cxn modelId="{276FEEEC-8AB5-4B80-A520-61F973D34D5A}" type="presOf" srcId="{6A388E88-9EA4-49C3-9CB9-7E8EC46B6400}" destId="{9B5C769B-0552-478D-A3C7-1B4313FC74C3}" srcOrd="0" destOrd="0" presId="urn:microsoft.com/office/officeart/2005/8/layout/vList2"/>
    <dgm:cxn modelId="{1E0CF6F1-72FF-4E65-A6CA-CC8CC56A2C34}" srcId="{1813B138-EA2F-401C-B195-BC2368B6D0C1}" destId="{A5D8623F-347E-4789-B541-567A1C29CC8C}" srcOrd="2" destOrd="0" parTransId="{611E8EA9-35A1-40C8-88A4-4CF685C2D443}" sibTransId="{50858993-AD3A-46E4-BC96-24C5E22778E5}"/>
    <dgm:cxn modelId="{5A0F3478-7E38-4477-A46C-206AA38CC1A0}" type="presParOf" srcId="{682AFC07-4CFA-4D41-8233-924D50912509}" destId="{6D27638A-673C-4357-95B7-7671A424543A}" srcOrd="0" destOrd="0" presId="urn:microsoft.com/office/officeart/2005/8/layout/vList2"/>
    <dgm:cxn modelId="{0C68B8D8-A3EB-46DB-AE3C-2A6B1953C2ED}" type="presParOf" srcId="{682AFC07-4CFA-4D41-8233-924D50912509}" destId="{026E0B6A-A3E1-47E8-8E3E-50A37BB6620F}" srcOrd="1" destOrd="0" presId="urn:microsoft.com/office/officeart/2005/8/layout/vList2"/>
    <dgm:cxn modelId="{93AEA21E-E9DB-4F1E-8F82-290FE16C2883}" type="presParOf" srcId="{682AFC07-4CFA-4D41-8233-924D50912509}" destId="{F0D94F21-9062-4170-AA60-5D393C217085}" srcOrd="2" destOrd="0" presId="urn:microsoft.com/office/officeart/2005/8/layout/vList2"/>
    <dgm:cxn modelId="{DD425532-A829-4522-8D30-C05F29541A48}" type="presParOf" srcId="{682AFC07-4CFA-4D41-8233-924D50912509}" destId="{FF7C18CC-904C-4B8F-9107-6693D0EC17FD}" srcOrd="3" destOrd="0" presId="urn:microsoft.com/office/officeart/2005/8/layout/vList2"/>
    <dgm:cxn modelId="{5413B06F-6FFD-4CF6-B6B1-96F1F1548E66}" type="presParOf" srcId="{682AFC07-4CFA-4D41-8233-924D50912509}" destId="{F14E1B2C-F1E2-4209-9082-E38CF025C2D2}" srcOrd="4" destOrd="0" presId="urn:microsoft.com/office/officeart/2005/8/layout/vList2"/>
    <dgm:cxn modelId="{7727C46D-1C86-4905-A7FB-DB4E7A9D12AB}" type="presParOf" srcId="{682AFC07-4CFA-4D41-8233-924D50912509}" destId="{A276F1BF-4848-46F4-BF94-74A8C16C9E11}" srcOrd="5" destOrd="0" presId="urn:microsoft.com/office/officeart/2005/8/layout/vList2"/>
    <dgm:cxn modelId="{1373DDEA-EBB8-490C-890A-5DD1C2BD42BE}" type="presParOf" srcId="{682AFC07-4CFA-4D41-8233-924D50912509}" destId="{2DADB662-B2F2-4C64-986C-0F9AD6F06425}" srcOrd="6" destOrd="0" presId="urn:microsoft.com/office/officeart/2005/8/layout/vList2"/>
    <dgm:cxn modelId="{AFE628AD-C50C-482B-9C8C-CECBC1E81EE8}" type="presParOf" srcId="{682AFC07-4CFA-4D41-8233-924D50912509}" destId="{FA230F64-3667-4AB5-AD1A-A95DBC73353F}" srcOrd="7" destOrd="0" presId="urn:microsoft.com/office/officeart/2005/8/layout/vList2"/>
    <dgm:cxn modelId="{CA7C4FB2-A88E-4AC9-84AA-8947F1B92A9A}" type="presParOf" srcId="{682AFC07-4CFA-4D41-8233-924D50912509}" destId="{9E983132-1777-443B-9187-64B9ED33777C}" srcOrd="8" destOrd="0" presId="urn:microsoft.com/office/officeart/2005/8/layout/vList2"/>
    <dgm:cxn modelId="{A000A784-320C-4BA7-8606-01CD8C01C383}" type="presParOf" srcId="{682AFC07-4CFA-4D41-8233-924D50912509}" destId="{7F978527-2643-45AF-9A68-DCC381E6E2C2}" srcOrd="9" destOrd="0" presId="urn:microsoft.com/office/officeart/2005/8/layout/vList2"/>
    <dgm:cxn modelId="{44371054-0224-4004-A7C4-16B874FA6B13}" type="presParOf" srcId="{682AFC07-4CFA-4D41-8233-924D50912509}" destId="{0CD68A0A-40A2-4AEF-AD42-DD2D5EC1868E}" srcOrd="10" destOrd="0" presId="urn:microsoft.com/office/officeart/2005/8/layout/vList2"/>
    <dgm:cxn modelId="{735EC3F1-DBD4-49E7-8180-B1ABC04292A2}" type="presParOf" srcId="{682AFC07-4CFA-4D41-8233-924D50912509}" destId="{4A40C532-0DF5-46F3-B18B-E8D668045233}" srcOrd="11" destOrd="0" presId="urn:microsoft.com/office/officeart/2005/8/layout/vList2"/>
    <dgm:cxn modelId="{966581A0-60B2-43F3-BB40-729CABA25374}" type="presParOf" srcId="{682AFC07-4CFA-4D41-8233-924D50912509}" destId="{42576DBB-8C62-4831-B332-40B5995EFF58}" srcOrd="12" destOrd="0" presId="urn:microsoft.com/office/officeart/2005/8/layout/vList2"/>
    <dgm:cxn modelId="{FF75CB5A-E9DB-4545-89DF-59A48BEBC406}" type="presParOf" srcId="{682AFC07-4CFA-4D41-8233-924D50912509}" destId="{984497E9-E90F-49D3-8CD7-B1814C94D21F}" srcOrd="13" destOrd="0" presId="urn:microsoft.com/office/officeart/2005/8/layout/vList2"/>
    <dgm:cxn modelId="{46362AAE-6FC2-4C07-8773-65ED3A6F5A45}" type="presParOf" srcId="{682AFC07-4CFA-4D41-8233-924D50912509}" destId="{7E532B5C-66EA-4861-AAE5-FF0D1E14D066}" srcOrd="14" destOrd="0" presId="urn:microsoft.com/office/officeart/2005/8/layout/vList2"/>
    <dgm:cxn modelId="{F9E75483-C39F-4D10-A328-BA4DE636C6BB}" type="presParOf" srcId="{682AFC07-4CFA-4D41-8233-924D50912509}" destId="{B129F22C-DD68-4A9A-8E84-987B115A193C}" srcOrd="15" destOrd="0" presId="urn:microsoft.com/office/officeart/2005/8/layout/vList2"/>
    <dgm:cxn modelId="{0F813C3E-C8A9-458E-AA39-46C269538C97}" type="presParOf" srcId="{682AFC07-4CFA-4D41-8233-924D50912509}" destId="{A91F5878-A977-4281-961C-7DADA8AACA17}" srcOrd="16" destOrd="0" presId="urn:microsoft.com/office/officeart/2005/8/layout/vList2"/>
    <dgm:cxn modelId="{ACD8F26C-1BE8-463B-B4A2-B3D7C4063EC8}" type="presParOf" srcId="{682AFC07-4CFA-4D41-8233-924D50912509}" destId="{3F98AC6D-94BF-4405-B5CB-9FED1942F12B}" srcOrd="17" destOrd="0" presId="urn:microsoft.com/office/officeart/2005/8/layout/vList2"/>
    <dgm:cxn modelId="{B5D7A3B6-414E-4495-BFAF-0F5897E08B38}" type="presParOf" srcId="{682AFC07-4CFA-4D41-8233-924D50912509}" destId="{9B5C769B-0552-478D-A3C7-1B4313FC74C3}"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7EC8DB7-959D-42F2-BE98-3D8EC7AD14D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E6568FD-E84D-4C89-9939-DB6011ED08AA}">
      <dgm:prSet/>
      <dgm:spPr/>
      <dgm:t>
        <a:bodyPr/>
        <a:lstStyle/>
        <a:p>
          <a:r>
            <a:rPr lang="en-IN"/>
            <a:t>P</a:t>
          </a:r>
          <a:r>
            <a:rPr lang="en-IN" b="0" i="0"/>
            <a:t>redicting stock prices </a:t>
          </a:r>
          <a:endParaRPr lang="en-US"/>
        </a:p>
      </dgm:t>
    </dgm:pt>
    <dgm:pt modelId="{A58E81AA-05F2-4685-9796-063F82A4C772}" type="parTrans" cxnId="{BB20DFDC-BCE9-4C89-9A66-60A95032A73A}">
      <dgm:prSet/>
      <dgm:spPr/>
      <dgm:t>
        <a:bodyPr/>
        <a:lstStyle/>
        <a:p>
          <a:endParaRPr lang="en-US"/>
        </a:p>
      </dgm:t>
    </dgm:pt>
    <dgm:pt modelId="{8A9A5CC9-3CF3-46E2-8CAF-F489B5231ED0}" type="sibTrans" cxnId="{BB20DFDC-BCE9-4C89-9A66-60A95032A73A}">
      <dgm:prSet/>
      <dgm:spPr/>
      <dgm:t>
        <a:bodyPr/>
        <a:lstStyle/>
        <a:p>
          <a:endParaRPr lang="en-US"/>
        </a:p>
      </dgm:t>
    </dgm:pt>
    <dgm:pt modelId="{8D81DEAD-03BE-47D0-B29D-6D01E7F8DA9A}">
      <dgm:prSet/>
      <dgm:spPr/>
      <dgm:t>
        <a:bodyPr/>
        <a:lstStyle/>
        <a:p>
          <a:r>
            <a:rPr lang="en-IN"/>
            <a:t>A</a:t>
          </a:r>
          <a:r>
            <a:rPr lang="en-IN" b="0" i="0"/>
            <a:t>nticipating the trajectory of the vehicle</a:t>
          </a:r>
          <a:endParaRPr lang="en-US"/>
        </a:p>
      </dgm:t>
    </dgm:pt>
    <dgm:pt modelId="{3DC1DCAD-8054-47FD-A03B-AF5D4CB8CC05}" type="parTrans" cxnId="{14DCBDA4-D07E-4100-A609-DA5CEB37518F}">
      <dgm:prSet/>
      <dgm:spPr/>
      <dgm:t>
        <a:bodyPr/>
        <a:lstStyle/>
        <a:p>
          <a:endParaRPr lang="en-US"/>
        </a:p>
      </dgm:t>
    </dgm:pt>
    <dgm:pt modelId="{1A91BEFD-C5D2-4939-9160-D83338C40706}" type="sibTrans" cxnId="{14DCBDA4-D07E-4100-A609-DA5CEB37518F}">
      <dgm:prSet/>
      <dgm:spPr/>
      <dgm:t>
        <a:bodyPr/>
        <a:lstStyle/>
        <a:p>
          <a:endParaRPr lang="en-US"/>
        </a:p>
      </dgm:t>
    </dgm:pt>
    <dgm:pt modelId="{DD028708-07EE-45D3-A04F-D2E7CA034A2E}">
      <dgm:prSet/>
      <dgm:spPr/>
      <dgm:t>
        <a:bodyPr/>
        <a:lstStyle/>
        <a:p>
          <a:r>
            <a:rPr lang="en-IN"/>
            <a:t>Machine Translation</a:t>
          </a:r>
          <a:endParaRPr lang="en-US"/>
        </a:p>
      </dgm:t>
    </dgm:pt>
    <dgm:pt modelId="{AB996021-528E-4547-AF06-469B0904CF80}" type="parTrans" cxnId="{C2450142-06B3-4BBC-989D-BF88D6190331}">
      <dgm:prSet/>
      <dgm:spPr/>
      <dgm:t>
        <a:bodyPr/>
        <a:lstStyle/>
        <a:p>
          <a:endParaRPr lang="en-US"/>
        </a:p>
      </dgm:t>
    </dgm:pt>
    <dgm:pt modelId="{CB4F12E1-EE20-414B-B3CA-7AE38DEF0C18}" type="sibTrans" cxnId="{C2450142-06B3-4BBC-989D-BF88D6190331}">
      <dgm:prSet/>
      <dgm:spPr/>
      <dgm:t>
        <a:bodyPr/>
        <a:lstStyle/>
        <a:p>
          <a:endParaRPr lang="en-US"/>
        </a:p>
      </dgm:t>
    </dgm:pt>
    <dgm:pt modelId="{3100F232-BEA7-44FF-AD08-7783A2B0C260}">
      <dgm:prSet/>
      <dgm:spPr/>
      <dgm:t>
        <a:bodyPr/>
        <a:lstStyle/>
        <a:p>
          <a:r>
            <a:rPr lang="en-IN"/>
            <a:t>Sentiment Analysis</a:t>
          </a:r>
          <a:endParaRPr lang="en-US"/>
        </a:p>
      </dgm:t>
    </dgm:pt>
    <dgm:pt modelId="{5BB4B222-5C24-4695-8AF7-65B5F24A5C50}" type="parTrans" cxnId="{C159882A-CA69-4492-999D-7001A1F82BA2}">
      <dgm:prSet/>
      <dgm:spPr/>
      <dgm:t>
        <a:bodyPr/>
        <a:lstStyle/>
        <a:p>
          <a:endParaRPr lang="en-US"/>
        </a:p>
      </dgm:t>
    </dgm:pt>
    <dgm:pt modelId="{1C230CA7-EE02-4502-90F0-D95026D3F886}" type="sibTrans" cxnId="{C159882A-CA69-4492-999D-7001A1F82BA2}">
      <dgm:prSet/>
      <dgm:spPr/>
      <dgm:t>
        <a:bodyPr/>
        <a:lstStyle/>
        <a:p>
          <a:endParaRPr lang="en-US"/>
        </a:p>
      </dgm:t>
    </dgm:pt>
    <dgm:pt modelId="{C06F5641-9332-4139-896C-51AFA4073AAD}">
      <dgm:prSet/>
      <dgm:spPr/>
      <dgm:t>
        <a:bodyPr/>
        <a:lstStyle/>
        <a:p>
          <a:r>
            <a:rPr lang="en-IN"/>
            <a:t>Chat Bots</a:t>
          </a:r>
          <a:endParaRPr lang="en-US"/>
        </a:p>
      </dgm:t>
    </dgm:pt>
    <dgm:pt modelId="{B3AC9E87-15C0-41A0-AFC5-CE6483198194}" type="parTrans" cxnId="{DE5D9C10-17D4-495E-B969-863F525B2244}">
      <dgm:prSet/>
      <dgm:spPr/>
      <dgm:t>
        <a:bodyPr/>
        <a:lstStyle/>
        <a:p>
          <a:endParaRPr lang="en-US"/>
        </a:p>
      </dgm:t>
    </dgm:pt>
    <dgm:pt modelId="{A8878FEE-5012-4BF9-9B99-F7D1815144D7}" type="sibTrans" cxnId="{DE5D9C10-17D4-495E-B969-863F525B2244}">
      <dgm:prSet/>
      <dgm:spPr/>
      <dgm:t>
        <a:bodyPr/>
        <a:lstStyle/>
        <a:p>
          <a:endParaRPr lang="en-US"/>
        </a:p>
      </dgm:t>
    </dgm:pt>
    <dgm:pt modelId="{24D42C8D-5322-4347-B75D-912ECAEFB0D8}" type="pres">
      <dgm:prSet presAssocID="{87EC8DB7-959D-42F2-BE98-3D8EC7AD14D2}" presName="root" presStyleCnt="0">
        <dgm:presLayoutVars>
          <dgm:dir/>
          <dgm:resizeHandles val="exact"/>
        </dgm:presLayoutVars>
      </dgm:prSet>
      <dgm:spPr/>
    </dgm:pt>
    <dgm:pt modelId="{B75847BC-382F-47EF-97AC-D1AD41DC810A}" type="pres">
      <dgm:prSet presAssocID="{2E6568FD-E84D-4C89-9939-DB6011ED08AA}" presName="compNode" presStyleCnt="0"/>
      <dgm:spPr/>
    </dgm:pt>
    <dgm:pt modelId="{8176FDEE-0D3B-41E0-97DF-346939FFD227}" type="pres">
      <dgm:prSet presAssocID="{2E6568FD-E84D-4C89-9939-DB6011ED08AA}" presName="bgRect" presStyleLbl="bgShp" presStyleIdx="0" presStyleCnt="5"/>
      <dgm:spPr/>
    </dgm:pt>
    <dgm:pt modelId="{867D5B5D-5212-45FC-9627-E07365857C95}" type="pres">
      <dgm:prSet presAssocID="{2E6568FD-E84D-4C89-9939-DB6011ED08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6EC43C51-7A7C-4894-AF2F-5FA7E9F95FD3}" type="pres">
      <dgm:prSet presAssocID="{2E6568FD-E84D-4C89-9939-DB6011ED08AA}" presName="spaceRect" presStyleCnt="0"/>
      <dgm:spPr/>
    </dgm:pt>
    <dgm:pt modelId="{3DBA0A54-A5F7-4DAA-A688-1FBBE8D777F6}" type="pres">
      <dgm:prSet presAssocID="{2E6568FD-E84D-4C89-9939-DB6011ED08AA}" presName="parTx" presStyleLbl="revTx" presStyleIdx="0" presStyleCnt="5">
        <dgm:presLayoutVars>
          <dgm:chMax val="0"/>
          <dgm:chPref val="0"/>
        </dgm:presLayoutVars>
      </dgm:prSet>
      <dgm:spPr/>
    </dgm:pt>
    <dgm:pt modelId="{C48285F8-8C12-4481-A459-886446345A20}" type="pres">
      <dgm:prSet presAssocID="{8A9A5CC9-3CF3-46E2-8CAF-F489B5231ED0}" presName="sibTrans" presStyleCnt="0"/>
      <dgm:spPr/>
    </dgm:pt>
    <dgm:pt modelId="{5669D5F3-EF20-451E-81F5-D086ACC1E584}" type="pres">
      <dgm:prSet presAssocID="{8D81DEAD-03BE-47D0-B29D-6D01E7F8DA9A}" presName="compNode" presStyleCnt="0"/>
      <dgm:spPr/>
    </dgm:pt>
    <dgm:pt modelId="{01D18252-0BEE-45D7-A887-91C47B048428}" type="pres">
      <dgm:prSet presAssocID="{8D81DEAD-03BE-47D0-B29D-6D01E7F8DA9A}" presName="bgRect" presStyleLbl="bgShp" presStyleIdx="1" presStyleCnt="5"/>
      <dgm:spPr/>
    </dgm:pt>
    <dgm:pt modelId="{5591DF2B-51ED-423F-AB7C-1759C48FB2B2}" type="pres">
      <dgm:prSet presAssocID="{8D81DEAD-03BE-47D0-B29D-6D01E7F8DA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518CE58D-A2F0-45C9-BD02-8F797BF7078F}" type="pres">
      <dgm:prSet presAssocID="{8D81DEAD-03BE-47D0-B29D-6D01E7F8DA9A}" presName="spaceRect" presStyleCnt="0"/>
      <dgm:spPr/>
    </dgm:pt>
    <dgm:pt modelId="{63116995-02CE-44AE-B31C-4883409FAF31}" type="pres">
      <dgm:prSet presAssocID="{8D81DEAD-03BE-47D0-B29D-6D01E7F8DA9A}" presName="parTx" presStyleLbl="revTx" presStyleIdx="1" presStyleCnt="5">
        <dgm:presLayoutVars>
          <dgm:chMax val="0"/>
          <dgm:chPref val="0"/>
        </dgm:presLayoutVars>
      </dgm:prSet>
      <dgm:spPr/>
    </dgm:pt>
    <dgm:pt modelId="{1662FFE9-8658-444E-9DB0-6AD4E1157891}" type="pres">
      <dgm:prSet presAssocID="{1A91BEFD-C5D2-4939-9160-D83338C40706}" presName="sibTrans" presStyleCnt="0"/>
      <dgm:spPr/>
    </dgm:pt>
    <dgm:pt modelId="{446CF9D3-AABF-497D-B1D7-162DDB0EA744}" type="pres">
      <dgm:prSet presAssocID="{DD028708-07EE-45D3-A04F-D2E7CA034A2E}" presName="compNode" presStyleCnt="0"/>
      <dgm:spPr/>
    </dgm:pt>
    <dgm:pt modelId="{C68137E5-C71A-4404-AA26-1E408F73C46A}" type="pres">
      <dgm:prSet presAssocID="{DD028708-07EE-45D3-A04F-D2E7CA034A2E}" presName="bgRect" presStyleLbl="bgShp" presStyleIdx="2" presStyleCnt="5"/>
      <dgm:spPr/>
    </dgm:pt>
    <dgm:pt modelId="{61EB6D51-153A-4263-821E-565800127573}" type="pres">
      <dgm:prSet presAssocID="{DD028708-07EE-45D3-A04F-D2E7CA034A2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3153C26F-4759-4D1F-91C9-B07CA16329EC}" type="pres">
      <dgm:prSet presAssocID="{DD028708-07EE-45D3-A04F-D2E7CA034A2E}" presName="spaceRect" presStyleCnt="0"/>
      <dgm:spPr/>
    </dgm:pt>
    <dgm:pt modelId="{6F904692-FF88-4D3B-AA5B-BF346E5977CA}" type="pres">
      <dgm:prSet presAssocID="{DD028708-07EE-45D3-A04F-D2E7CA034A2E}" presName="parTx" presStyleLbl="revTx" presStyleIdx="2" presStyleCnt="5">
        <dgm:presLayoutVars>
          <dgm:chMax val="0"/>
          <dgm:chPref val="0"/>
        </dgm:presLayoutVars>
      </dgm:prSet>
      <dgm:spPr/>
    </dgm:pt>
    <dgm:pt modelId="{6411C4CD-70B0-49AF-AC43-051C18FBB3E5}" type="pres">
      <dgm:prSet presAssocID="{CB4F12E1-EE20-414B-B3CA-7AE38DEF0C18}" presName="sibTrans" presStyleCnt="0"/>
      <dgm:spPr/>
    </dgm:pt>
    <dgm:pt modelId="{71D58462-744A-4E6F-81CD-19863205545F}" type="pres">
      <dgm:prSet presAssocID="{3100F232-BEA7-44FF-AD08-7783A2B0C260}" presName="compNode" presStyleCnt="0"/>
      <dgm:spPr/>
    </dgm:pt>
    <dgm:pt modelId="{5FCF7B29-624F-49FE-824B-0D1362ABE50F}" type="pres">
      <dgm:prSet presAssocID="{3100F232-BEA7-44FF-AD08-7783A2B0C260}" presName="bgRect" presStyleLbl="bgShp" presStyleIdx="3" presStyleCnt="5"/>
      <dgm:spPr/>
    </dgm:pt>
    <dgm:pt modelId="{A3C07289-77AE-433F-A35C-BF9CB2DE8A55}" type="pres">
      <dgm:prSet presAssocID="{3100F232-BEA7-44FF-AD08-7783A2B0C2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iling Face with No Fill"/>
        </a:ext>
      </dgm:extLst>
    </dgm:pt>
    <dgm:pt modelId="{2F81154C-DB37-425C-BC7E-A8A6C58352D8}" type="pres">
      <dgm:prSet presAssocID="{3100F232-BEA7-44FF-AD08-7783A2B0C260}" presName="spaceRect" presStyleCnt="0"/>
      <dgm:spPr/>
    </dgm:pt>
    <dgm:pt modelId="{C076030B-CC69-4E85-967C-B6D25300D54B}" type="pres">
      <dgm:prSet presAssocID="{3100F232-BEA7-44FF-AD08-7783A2B0C260}" presName="parTx" presStyleLbl="revTx" presStyleIdx="3" presStyleCnt="5">
        <dgm:presLayoutVars>
          <dgm:chMax val="0"/>
          <dgm:chPref val="0"/>
        </dgm:presLayoutVars>
      </dgm:prSet>
      <dgm:spPr/>
    </dgm:pt>
    <dgm:pt modelId="{7643CA14-DA6D-4CC7-B326-295C4B29B2CF}" type="pres">
      <dgm:prSet presAssocID="{1C230CA7-EE02-4502-90F0-D95026D3F886}" presName="sibTrans" presStyleCnt="0"/>
      <dgm:spPr/>
    </dgm:pt>
    <dgm:pt modelId="{F8AD681B-4526-42C1-82E7-61D39FD972AA}" type="pres">
      <dgm:prSet presAssocID="{C06F5641-9332-4139-896C-51AFA4073AAD}" presName="compNode" presStyleCnt="0"/>
      <dgm:spPr/>
    </dgm:pt>
    <dgm:pt modelId="{AAF30EE8-9902-45B7-9447-490EC7D507CC}" type="pres">
      <dgm:prSet presAssocID="{C06F5641-9332-4139-896C-51AFA4073AAD}" presName="bgRect" presStyleLbl="bgShp" presStyleIdx="4" presStyleCnt="5"/>
      <dgm:spPr/>
    </dgm:pt>
    <dgm:pt modelId="{22405926-601F-4330-B6E5-A7B1111E0BCC}" type="pres">
      <dgm:prSet presAssocID="{C06F5641-9332-4139-896C-51AFA4073AA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FCE6CBE9-BA38-4039-AEF4-46AF3EBC37C3}" type="pres">
      <dgm:prSet presAssocID="{C06F5641-9332-4139-896C-51AFA4073AAD}" presName="spaceRect" presStyleCnt="0"/>
      <dgm:spPr/>
    </dgm:pt>
    <dgm:pt modelId="{3FF48287-DBAE-4623-B975-01E739E802DC}" type="pres">
      <dgm:prSet presAssocID="{C06F5641-9332-4139-896C-51AFA4073AAD}" presName="parTx" presStyleLbl="revTx" presStyleIdx="4" presStyleCnt="5">
        <dgm:presLayoutVars>
          <dgm:chMax val="0"/>
          <dgm:chPref val="0"/>
        </dgm:presLayoutVars>
      </dgm:prSet>
      <dgm:spPr/>
    </dgm:pt>
  </dgm:ptLst>
  <dgm:cxnLst>
    <dgm:cxn modelId="{DE5D9C10-17D4-495E-B969-863F525B2244}" srcId="{87EC8DB7-959D-42F2-BE98-3D8EC7AD14D2}" destId="{C06F5641-9332-4139-896C-51AFA4073AAD}" srcOrd="4" destOrd="0" parTransId="{B3AC9E87-15C0-41A0-AFC5-CE6483198194}" sibTransId="{A8878FEE-5012-4BF9-9B99-F7D1815144D7}"/>
    <dgm:cxn modelId="{EFF49B26-561C-4340-B938-4A2AA8749E4A}" type="presOf" srcId="{2E6568FD-E84D-4C89-9939-DB6011ED08AA}" destId="{3DBA0A54-A5F7-4DAA-A688-1FBBE8D777F6}" srcOrd="0" destOrd="0" presId="urn:microsoft.com/office/officeart/2018/2/layout/IconVerticalSolidList"/>
    <dgm:cxn modelId="{C159882A-CA69-4492-999D-7001A1F82BA2}" srcId="{87EC8DB7-959D-42F2-BE98-3D8EC7AD14D2}" destId="{3100F232-BEA7-44FF-AD08-7783A2B0C260}" srcOrd="3" destOrd="0" parTransId="{5BB4B222-5C24-4695-8AF7-65B5F24A5C50}" sibTransId="{1C230CA7-EE02-4502-90F0-D95026D3F886}"/>
    <dgm:cxn modelId="{3083CF3E-6E5D-418F-BD8E-7D7A64B08DBA}" type="presOf" srcId="{DD028708-07EE-45D3-A04F-D2E7CA034A2E}" destId="{6F904692-FF88-4D3B-AA5B-BF346E5977CA}" srcOrd="0" destOrd="0" presId="urn:microsoft.com/office/officeart/2018/2/layout/IconVerticalSolidList"/>
    <dgm:cxn modelId="{C2450142-06B3-4BBC-989D-BF88D6190331}" srcId="{87EC8DB7-959D-42F2-BE98-3D8EC7AD14D2}" destId="{DD028708-07EE-45D3-A04F-D2E7CA034A2E}" srcOrd="2" destOrd="0" parTransId="{AB996021-528E-4547-AF06-469B0904CF80}" sibTransId="{CB4F12E1-EE20-414B-B3CA-7AE38DEF0C18}"/>
    <dgm:cxn modelId="{C3C27267-AC89-4751-9756-241BD381F29D}" type="presOf" srcId="{87EC8DB7-959D-42F2-BE98-3D8EC7AD14D2}" destId="{24D42C8D-5322-4347-B75D-912ECAEFB0D8}" srcOrd="0" destOrd="0" presId="urn:microsoft.com/office/officeart/2018/2/layout/IconVerticalSolidList"/>
    <dgm:cxn modelId="{FCB0C047-7CAE-43A7-B7B5-C4CCDAA3AB41}" type="presOf" srcId="{3100F232-BEA7-44FF-AD08-7783A2B0C260}" destId="{C076030B-CC69-4E85-967C-B6D25300D54B}" srcOrd="0" destOrd="0" presId="urn:microsoft.com/office/officeart/2018/2/layout/IconVerticalSolidList"/>
    <dgm:cxn modelId="{14DCBDA4-D07E-4100-A609-DA5CEB37518F}" srcId="{87EC8DB7-959D-42F2-BE98-3D8EC7AD14D2}" destId="{8D81DEAD-03BE-47D0-B29D-6D01E7F8DA9A}" srcOrd="1" destOrd="0" parTransId="{3DC1DCAD-8054-47FD-A03B-AF5D4CB8CC05}" sibTransId="{1A91BEFD-C5D2-4939-9160-D83338C40706}"/>
    <dgm:cxn modelId="{4DEC6CAB-39D8-4266-A163-4159AA8D04DE}" type="presOf" srcId="{8D81DEAD-03BE-47D0-B29D-6D01E7F8DA9A}" destId="{63116995-02CE-44AE-B31C-4883409FAF31}" srcOrd="0" destOrd="0" presId="urn:microsoft.com/office/officeart/2018/2/layout/IconVerticalSolidList"/>
    <dgm:cxn modelId="{537E62C8-EE0A-4972-BE91-86826A65FBD7}" type="presOf" srcId="{C06F5641-9332-4139-896C-51AFA4073AAD}" destId="{3FF48287-DBAE-4623-B975-01E739E802DC}" srcOrd="0" destOrd="0" presId="urn:microsoft.com/office/officeart/2018/2/layout/IconVerticalSolidList"/>
    <dgm:cxn modelId="{BB20DFDC-BCE9-4C89-9A66-60A95032A73A}" srcId="{87EC8DB7-959D-42F2-BE98-3D8EC7AD14D2}" destId="{2E6568FD-E84D-4C89-9939-DB6011ED08AA}" srcOrd="0" destOrd="0" parTransId="{A58E81AA-05F2-4685-9796-063F82A4C772}" sibTransId="{8A9A5CC9-3CF3-46E2-8CAF-F489B5231ED0}"/>
    <dgm:cxn modelId="{920220CA-48ED-429A-8D5F-34EF40CB8B15}" type="presParOf" srcId="{24D42C8D-5322-4347-B75D-912ECAEFB0D8}" destId="{B75847BC-382F-47EF-97AC-D1AD41DC810A}" srcOrd="0" destOrd="0" presId="urn:microsoft.com/office/officeart/2018/2/layout/IconVerticalSolidList"/>
    <dgm:cxn modelId="{8A45B47E-4996-4FD5-B8DF-A674BFE95AB0}" type="presParOf" srcId="{B75847BC-382F-47EF-97AC-D1AD41DC810A}" destId="{8176FDEE-0D3B-41E0-97DF-346939FFD227}" srcOrd="0" destOrd="0" presId="urn:microsoft.com/office/officeart/2018/2/layout/IconVerticalSolidList"/>
    <dgm:cxn modelId="{A1CB1BB2-9BCA-4BCD-90E5-B1CE54071A82}" type="presParOf" srcId="{B75847BC-382F-47EF-97AC-D1AD41DC810A}" destId="{867D5B5D-5212-45FC-9627-E07365857C95}" srcOrd="1" destOrd="0" presId="urn:microsoft.com/office/officeart/2018/2/layout/IconVerticalSolidList"/>
    <dgm:cxn modelId="{C77E8C58-5675-40E0-8294-9DE4AF59894A}" type="presParOf" srcId="{B75847BC-382F-47EF-97AC-D1AD41DC810A}" destId="{6EC43C51-7A7C-4894-AF2F-5FA7E9F95FD3}" srcOrd="2" destOrd="0" presId="urn:microsoft.com/office/officeart/2018/2/layout/IconVerticalSolidList"/>
    <dgm:cxn modelId="{B0F6184F-C319-4BD6-8D71-18F8786DB2F3}" type="presParOf" srcId="{B75847BC-382F-47EF-97AC-D1AD41DC810A}" destId="{3DBA0A54-A5F7-4DAA-A688-1FBBE8D777F6}" srcOrd="3" destOrd="0" presId="urn:microsoft.com/office/officeart/2018/2/layout/IconVerticalSolidList"/>
    <dgm:cxn modelId="{CD8DDBCF-3147-4971-84E7-1482C0F1191C}" type="presParOf" srcId="{24D42C8D-5322-4347-B75D-912ECAEFB0D8}" destId="{C48285F8-8C12-4481-A459-886446345A20}" srcOrd="1" destOrd="0" presId="urn:microsoft.com/office/officeart/2018/2/layout/IconVerticalSolidList"/>
    <dgm:cxn modelId="{BA51C753-2A64-4E49-B0FE-4D591BA70E40}" type="presParOf" srcId="{24D42C8D-5322-4347-B75D-912ECAEFB0D8}" destId="{5669D5F3-EF20-451E-81F5-D086ACC1E584}" srcOrd="2" destOrd="0" presId="urn:microsoft.com/office/officeart/2018/2/layout/IconVerticalSolidList"/>
    <dgm:cxn modelId="{623C040C-B840-4B50-950C-92F86D5C220C}" type="presParOf" srcId="{5669D5F3-EF20-451E-81F5-D086ACC1E584}" destId="{01D18252-0BEE-45D7-A887-91C47B048428}" srcOrd="0" destOrd="0" presId="urn:microsoft.com/office/officeart/2018/2/layout/IconVerticalSolidList"/>
    <dgm:cxn modelId="{6D6791D8-D24A-4F85-BD15-874754482E8A}" type="presParOf" srcId="{5669D5F3-EF20-451E-81F5-D086ACC1E584}" destId="{5591DF2B-51ED-423F-AB7C-1759C48FB2B2}" srcOrd="1" destOrd="0" presId="urn:microsoft.com/office/officeart/2018/2/layout/IconVerticalSolidList"/>
    <dgm:cxn modelId="{526149E2-AEC5-485B-8CA0-837EAD99334E}" type="presParOf" srcId="{5669D5F3-EF20-451E-81F5-D086ACC1E584}" destId="{518CE58D-A2F0-45C9-BD02-8F797BF7078F}" srcOrd="2" destOrd="0" presId="urn:microsoft.com/office/officeart/2018/2/layout/IconVerticalSolidList"/>
    <dgm:cxn modelId="{ED0ACD0F-8F41-4A19-A0FF-A363D5431913}" type="presParOf" srcId="{5669D5F3-EF20-451E-81F5-D086ACC1E584}" destId="{63116995-02CE-44AE-B31C-4883409FAF31}" srcOrd="3" destOrd="0" presId="urn:microsoft.com/office/officeart/2018/2/layout/IconVerticalSolidList"/>
    <dgm:cxn modelId="{96BF28BC-3398-4E72-A41A-FFC0F5422B7A}" type="presParOf" srcId="{24D42C8D-5322-4347-B75D-912ECAEFB0D8}" destId="{1662FFE9-8658-444E-9DB0-6AD4E1157891}" srcOrd="3" destOrd="0" presId="urn:microsoft.com/office/officeart/2018/2/layout/IconVerticalSolidList"/>
    <dgm:cxn modelId="{500E4375-AFD5-448D-864E-8FB1C59DC541}" type="presParOf" srcId="{24D42C8D-5322-4347-B75D-912ECAEFB0D8}" destId="{446CF9D3-AABF-497D-B1D7-162DDB0EA744}" srcOrd="4" destOrd="0" presId="urn:microsoft.com/office/officeart/2018/2/layout/IconVerticalSolidList"/>
    <dgm:cxn modelId="{91B66515-6DE1-4F2D-85A3-9CCA3E3BFEEA}" type="presParOf" srcId="{446CF9D3-AABF-497D-B1D7-162DDB0EA744}" destId="{C68137E5-C71A-4404-AA26-1E408F73C46A}" srcOrd="0" destOrd="0" presId="urn:microsoft.com/office/officeart/2018/2/layout/IconVerticalSolidList"/>
    <dgm:cxn modelId="{09E9B46E-906F-422A-AE0D-3D0CF6FF8908}" type="presParOf" srcId="{446CF9D3-AABF-497D-B1D7-162DDB0EA744}" destId="{61EB6D51-153A-4263-821E-565800127573}" srcOrd="1" destOrd="0" presId="urn:microsoft.com/office/officeart/2018/2/layout/IconVerticalSolidList"/>
    <dgm:cxn modelId="{DE60AA7C-E071-4D9C-8C78-3D66FEEDB03F}" type="presParOf" srcId="{446CF9D3-AABF-497D-B1D7-162DDB0EA744}" destId="{3153C26F-4759-4D1F-91C9-B07CA16329EC}" srcOrd="2" destOrd="0" presId="urn:microsoft.com/office/officeart/2018/2/layout/IconVerticalSolidList"/>
    <dgm:cxn modelId="{8023B386-F972-4189-A7B0-78602C1D083B}" type="presParOf" srcId="{446CF9D3-AABF-497D-B1D7-162DDB0EA744}" destId="{6F904692-FF88-4D3B-AA5B-BF346E5977CA}" srcOrd="3" destOrd="0" presId="urn:microsoft.com/office/officeart/2018/2/layout/IconVerticalSolidList"/>
    <dgm:cxn modelId="{FA26377A-0211-4999-BB00-1A956F23E46E}" type="presParOf" srcId="{24D42C8D-5322-4347-B75D-912ECAEFB0D8}" destId="{6411C4CD-70B0-49AF-AC43-051C18FBB3E5}" srcOrd="5" destOrd="0" presId="urn:microsoft.com/office/officeart/2018/2/layout/IconVerticalSolidList"/>
    <dgm:cxn modelId="{16CD51AC-EF2E-4EE9-BD59-56DA10294CAA}" type="presParOf" srcId="{24D42C8D-5322-4347-B75D-912ECAEFB0D8}" destId="{71D58462-744A-4E6F-81CD-19863205545F}" srcOrd="6" destOrd="0" presId="urn:microsoft.com/office/officeart/2018/2/layout/IconVerticalSolidList"/>
    <dgm:cxn modelId="{E838754E-C769-4784-90C0-6D73F120905F}" type="presParOf" srcId="{71D58462-744A-4E6F-81CD-19863205545F}" destId="{5FCF7B29-624F-49FE-824B-0D1362ABE50F}" srcOrd="0" destOrd="0" presId="urn:microsoft.com/office/officeart/2018/2/layout/IconVerticalSolidList"/>
    <dgm:cxn modelId="{83716316-5C4E-4870-A1CA-807DAA2C8CDC}" type="presParOf" srcId="{71D58462-744A-4E6F-81CD-19863205545F}" destId="{A3C07289-77AE-433F-A35C-BF9CB2DE8A55}" srcOrd="1" destOrd="0" presId="urn:microsoft.com/office/officeart/2018/2/layout/IconVerticalSolidList"/>
    <dgm:cxn modelId="{F291B67F-8055-47F7-9B23-DAAFAB394221}" type="presParOf" srcId="{71D58462-744A-4E6F-81CD-19863205545F}" destId="{2F81154C-DB37-425C-BC7E-A8A6C58352D8}" srcOrd="2" destOrd="0" presId="urn:microsoft.com/office/officeart/2018/2/layout/IconVerticalSolidList"/>
    <dgm:cxn modelId="{504AF750-951F-44B4-A95C-8F07E7EAF107}" type="presParOf" srcId="{71D58462-744A-4E6F-81CD-19863205545F}" destId="{C076030B-CC69-4E85-967C-B6D25300D54B}" srcOrd="3" destOrd="0" presId="urn:microsoft.com/office/officeart/2018/2/layout/IconVerticalSolidList"/>
    <dgm:cxn modelId="{EE7B24A7-D312-4270-B429-D509EB8F0DC9}" type="presParOf" srcId="{24D42C8D-5322-4347-B75D-912ECAEFB0D8}" destId="{7643CA14-DA6D-4CC7-B326-295C4B29B2CF}" srcOrd="7" destOrd="0" presId="urn:microsoft.com/office/officeart/2018/2/layout/IconVerticalSolidList"/>
    <dgm:cxn modelId="{C9CDAC8A-F326-420C-AC54-555DD209A2D5}" type="presParOf" srcId="{24D42C8D-5322-4347-B75D-912ECAEFB0D8}" destId="{F8AD681B-4526-42C1-82E7-61D39FD972AA}" srcOrd="8" destOrd="0" presId="urn:microsoft.com/office/officeart/2018/2/layout/IconVerticalSolidList"/>
    <dgm:cxn modelId="{7E094AAD-D980-44A0-8C50-D5DEACAAE0C1}" type="presParOf" srcId="{F8AD681B-4526-42C1-82E7-61D39FD972AA}" destId="{AAF30EE8-9902-45B7-9447-490EC7D507CC}" srcOrd="0" destOrd="0" presId="urn:microsoft.com/office/officeart/2018/2/layout/IconVerticalSolidList"/>
    <dgm:cxn modelId="{7CE1988C-8309-4312-9CBB-F974BA275D0E}" type="presParOf" srcId="{F8AD681B-4526-42C1-82E7-61D39FD972AA}" destId="{22405926-601F-4330-B6E5-A7B1111E0BCC}" srcOrd="1" destOrd="0" presId="urn:microsoft.com/office/officeart/2018/2/layout/IconVerticalSolidList"/>
    <dgm:cxn modelId="{71C77852-4864-4F4C-9F6B-F0B22351BE0E}" type="presParOf" srcId="{F8AD681B-4526-42C1-82E7-61D39FD972AA}" destId="{FCE6CBE9-BA38-4039-AEF4-46AF3EBC37C3}" srcOrd="2" destOrd="0" presId="urn:microsoft.com/office/officeart/2018/2/layout/IconVerticalSolidList"/>
    <dgm:cxn modelId="{E2A6F6D7-9F7A-4B62-ACE1-4F95F482D082}" type="presParOf" srcId="{F8AD681B-4526-42C1-82E7-61D39FD972AA}" destId="{3FF48287-DBAE-4623-B975-01E739E802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42EA27-4684-4C3C-B8B4-50D102A2DE7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A2D26A-83CA-447B-9264-EBBE208B6513}">
      <dgm:prSet/>
      <dgm:spPr/>
      <dgm:t>
        <a:bodyPr/>
        <a:lstStyle/>
        <a:p>
          <a:r>
            <a:rPr lang="en-US"/>
            <a:t>Language translation applications such as Google Translate</a:t>
          </a:r>
        </a:p>
      </dgm:t>
    </dgm:pt>
    <dgm:pt modelId="{2CF8AAFC-9621-41AD-AB29-ADE9F7CCD93F}" type="parTrans" cxnId="{06987829-3E5B-4299-8314-6477BF2477D2}">
      <dgm:prSet/>
      <dgm:spPr/>
      <dgm:t>
        <a:bodyPr/>
        <a:lstStyle/>
        <a:p>
          <a:endParaRPr lang="en-US"/>
        </a:p>
      </dgm:t>
    </dgm:pt>
    <dgm:pt modelId="{B0F45506-0E76-48A0-9A8A-DB6B8A24DBB5}" type="sibTrans" cxnId="{06987829-3E5B-4299-8314-6477BF2477D2}">
      <dgm:prSet/>
      <dgm:spPr/>
      <dgm:t>
        <a:bodyPr/>
        <a:lstStyle/>
        <a:p>
          <a:endParaRPr lang="en-US"/>
        </a:p>
      </dgm:t>
    </dgm:pt>
    <dgm:pt modelId="{DD5FD235-96FC-42B0-81C8-7235F1C590AB}">
      <dgm:prSet/>
      <dgm:spPr/>
      <dgm:t>
        <a:bodyPr/>
        <a:lstStyle/>
        <a:p>
          <a:r>
            <a:rPr lang="en-US"/>
            <a:t>Grammatical accuracy of texts (Microsoft Word and Grammarly)</a:t>
          </a:r>
        </a:p>
      </dgm:t>
    </dgm:pt>
    <dgm:pt modelId="{8F427EF6-E724-4649-9E75-C6D712F3371A}" type="parTrans" cxnId="{621816AA-831A-43C6-8FBE-80C98FEA64F6}">
      <dgm:prSet/>
      <dgm:spPr/>
      <dgm:t>
        <a:bodyPr/>
        <a:lstStyle/>
        <a:p>
          <a:endParaRPr lang="en-US"/>
        </a:p>
      </dgm:t>
    </dgm:pt>
    <dgm:pt modelId="{6D2716A4-72CC-4BCA-B4E4-9B48548FD5A8}" type="sibTrans" cxnId="{621816AA-831A-43C6-8FBE-80C98FEA64F6}">
      <dgm:prSet/>
      <dgm:spPr/>
      <dgm:t>
        <a:bodyPr/>
        <a:lstStyle/>
        <a:p>
          <a:endParaRPr lang="en-US"/>
        </a:p>
      </dgm:t>
    </dgm:pt>
    <dgm:pt modelId="{987ED100-24B0-48B3-AC94-DDB14D641551}">
      <dgm:prSet/>
      <dgm:spPr/>
      <dgm:t>
        <a:bodyPr/>
        <a:lstStyle/>
        <a:p>
          <a:r>
            <a:rPr lang="en-US"/>
            <a:t>Interactive Voice Response</a:t>
          </a:r>
        </a:p>
      </dgm:t>
    </dgm:pt>
    <dgm:pt modelId="{44E70723-13B2-4DB6-B080-EAA2EC1EA5E4}" type="parTrans" cxnId="{4FED6FEA-9A4A-4780-B494-9F1A7D017E61}">
      <dgm:prSet/>
      <dgm:spPr/>
      <dgm:t>
        <a:bodyPr/>
        <a:lstStyle/>
        <a:p>
          <a:endParaRPr lang="en-US"/>
        </a:p>
      </dgm:t>
    </dgm:pt>
    <dgm:pt modelId="{80DA0AB7-F533-474F-A573-E181B8E99B3C}" type="sibTrans" cxnId="{4FED6FEA-9A4A-4780-B494-9F1A7D017E61}">
      <dgm:prSet/>
      <dgm:spPr/>
      <dgm:t>
        <a:bodyPr/>
        <a:lstStyle/>
        <a:p>
          <a:endParaRPr lang="en-US"/>
        </a:p>
      </dgm:t>
    </dgm:pt>
    <dgm:pt modelId="{3AF7A9B8-1772-4B85-B99E-6BFB8BEF9EB2}">
      <dgm:prSet/>
      <dgm:spPr/>
      <dgm:t>
        <a:bodyPr/>
        <a:lstStyle/>
        <a:p>
          <a:r>
            <a:rPr lang="en-US"/>
            <a:t>Personal Assistant – OK Google, Siri, Cortana and Alexa</a:t>
          </a:r>
        </a:p>
      </dgm:t>
    </dgm:pt>
    <dgm:pt modelId="{3AAD3730-BBB9-4CCC-99DF-8D8D0B78341B}" type="parTrans" cxnId="{28C09512-08A9-4D9B-8D1A-9AAE774D82C1}">
      <dgm:prSet/>
      <dgm:spPr/>
      <dgm:t>
        <a:bodyPr/>
        <a:lstStyle/>
        <a:p>
          <a:endParaRPr lang="en-US"/>
        </a:p>
      </dgm:t>
    </dgm:pt>
    <dgm:pt modelId="{A333815D-EA9D-4128-975C-466E19E0E6C9}" type="sibTrans" cxnId="{28C09512-08A9-4D9B-8D1A-9AAE774D82C1}">
      <dgm:prSet/>
      <dgm:spPr/>
      <dgm:t>
        <a:bodyPr/>
        <a:lstStyle/>
        <a:p>
          <a:endParaRPr lang="en-US"/>
        </a:p>
      </dgm:t>
    </dgm:pt>
    <dgm:pt modelId="{07B2599D-C8A7-451F-BC68-CE4939C44984}" type="pres">
      <dgm:prSet presAssocID="{3042EA27-4684-4C3C-B8B4-50D102A2DE7E}" presName="root" presStyleCnt="0">
        <dgm:presLayoutVars>
          <dgm:dir/>
          <dgm:resizeHandles val="exact"/>
        </dgm:presLayoutVars>
      </dgm:prSet>
      <dgm:spPr/>
    </dgm:pt>
    <dgm:pt modelId="{585200F4-B553-48A0-B9A2-DA9C167D0BF3}" type="pres">
      <dgm:prSet presAssocID="{ADA2D26A-83CA-447B-9264-EBBE208B6513}" presName="compNode" presStyleCnt="0"/>
      <dgm:spPr/>
    </dgm:pt>
    <dgm:pt modelId="{2B641AD4-2B40-4A69-93E5-B3ACDA60C280}" type="pres">
      <dgm:prSet presAssocID="{ADA2D26A-83CA-447B-9264-EBBE208B6513}" presName="bgRect" presStyleLbl="bgShp" presStyleIdx="0" presStyleCnt="4"/>
      <dgm:spPr/>
    </dgm:pt>
    <dgm:pt modelId="{9A6DECE5-2223-4A4F-96FB-0112AA7F655E}" type="pres">
      <dgm:prSet presAssocID="{ADA2D26A-83CA-447B-9264-EBBE208B651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73267CB-DF03-4F5A-9693-E01C0AAD9295}" type="pres">
      <dgm:prSet presAssocID="{ADA2D26A-83CA-447B-9264-EBBE208B6513}" presName="spaceRect" presStyleCnt="0"/>
      <dgm:spPr/>
    </dgm:pt>
    <dgm:pt modelId="{8610E00C-6EB7-42D9-B6C4-84FA4697DCF5}" type="pres">
      <dgm:prSet presAssocID="{ADA2D26A-83CA-447B-9264-EBBE208B6513}" presName="parTx" presStyleLbl="revTx" presStyleIdx="0" presStyleCnt="4">
        <dgm:presLayoutVars>
          <dgm:chMax val="0"/>
          <dgm:chPref val="0"/>
        </dgm:presLayoutVars>
      </dgm:prSet>
      <dgm:spPr/>
    </dgm:pt>
    <dgm:pt modelId="{E4E3FFFB-397B-4525-85C1-32AEC56B5D1D}" type="pres">
      <dgm:prSet presAssocID="{B0F45506-0E76-48A0-9A8A-DB6B8A24DBB5}" presName="sibTrans" presStyleCnt="0"/>
      <dgm:spPr/>
    </dgm:pt>
    <dgm:pt modelId="{C953EDA5-74B9-4980-84AF-90209EC89742}" type="pres">
      <dgm:prSet presAssocID="{DD5FD235-96FC-42B0-81C8-7235F1C590AB}" presName="compNode" presStyleCnt="0"/>
      <dgm:spPr/>
    </dgm:pt>
    <dgm:pt modelId="{4E1DF88C-2694-4C24-92D7-05A1139A1760}" type="pres">
      <dgm:prSet presAssocID="{DD5FD235-96FC-42B0-81C8-7235F1C590AB}" presName="bgRect" presStyleLbl="bgShp" presStyleIdx="1" presStyleCnt="4"/>
      <dgm:spPr/>
    </dgm:pt>
    <dgm:pt modelId="{9B4CB79C-5C1C-40EA-9C4D-7188D11692B1}" type="pres">
      <dgm:prSet presAssocID="{DD5FD235-96FC-42B0-81C8-7235F1C590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0C2C0A03-56E7-47BD-A9BB-E2E73C212B28}" type="pres">
      <dgm:prSet presAssocID="{DD5FD235-96FC-42B0-81C8-7235F1C590AB}" presName="spaceRect" presStyleCnt="0"/>
      <dgm:spPr/>
    </dgm:pt>
    <dgm:pt modelId="{6AFCDA0C-5C62-40DC-92BA-488ECE3778F8}" type="pres">
      <dgm:prSet presAssocID="{DD5FD235-96FC-42B0-81C8-7235F1C590AB}" presName="parTx" presStyleLbl="revTx" presStyleIdx="1" presStyleCnt="4">
        <dgm:presLayoutVars>
          <dgm:chMax val="0"/>
          <dgm:chPref val="0"/>
        </dgm:presLayoutVars>
      </dgm:prSet>
      <dgm:spPr/>
    </dgm:pt>
    <dgm:pt modelId="{EEDB4AC9-B3CA-413D-90B8-8B3B27689DDF}" type="pres">
      <dgm:prSet presAssocID="{6D2716A4-72CC-4BCA-B4E4-9B48548FD5A8}" presName="sibTrans" presStyleCnt="0"/>
      <dgm:spPr/>
    </dgm:pt>
    <dgm:pt modelId="{45E40F61-02AB-43D5-BE17-32B4AB063858}" type="pres">
      <dgm:prSet presAssocID="{987ED100-24B0-48B3-AC94-DDB14D641551}" presName="compNode" presStyleCnt="0"/>
      <dgm:spPr/>
    </dgm:pt>
    <dgm:pt modelId="{16862A41-35BF-445F-A756-6F6F04DEDFF7}" type="pres">
      <dgm:prSet presAssocID="{987ED100-24B0-48B3-AC94-DDB14D641551}" presName="bgRect" presStyleLbl="bgShp" presStyleIdx="2" presStyleCnt="4"/>
      <dgm:spPr/>
    </dgm:pt>
    <dgm:pt modelId="{23E26D60-FA3E-4FE3-BFC5-E91FB318DFD6}" type="pres">
      <dgm:prSet presAssocID="{987ED100-24B0-48B3-AC94-DDB14D6415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 microphone"/>
        </a:ext>
      </dgm:extLst>
    </dgm:pt>
    <dgm:pt modelId="{B2ADD389-6E7E-4999-8AFD-DF596E28A594}" type="pres">
      <dgm:prSet presAssocID="{987ED100-24B0-48B3-AC94-DDB14D641551}" presName="spaceRect" presStyleCnt="0"/>
      <dgm:spPr/>
    </dgm:pt>
    <dgm:pt modelId="{81310C1B-CE52-42C8-BB2F-113124FDE7AE}" type="pres">
      <dgm:prSet presAssocID="{987ED100-24B0-48B3-AC94-DDB14D641551}" presName="parTx" presStyleLbl="revTx" presStyleIdx="2" presStyleCnt="4">
        <dgm:presLayoutVars>
          <dgm:chMax val="0"/>
          <dgm:chPref val="0"/>
        </dgm:presLayoutVars>
      </dgm:prSet>
      <dgm:spPr/>
    </dgm:pt>
    <dgm:pt modelId="{B2C15A72-A2E9-4C6F-92F7-24106CC3CC68}" type="pres">
      <dgm:prSet presAssocID="{80DA0AB7-F533-474F-A573-E181B8E99B3C}" presName="sibTrans" presStyleCnt="0"/>
      <dgm:spPr/>
    </dgm:pt>
    <dgm:pt modelId="{58A9E294-3906-428D-897E-D99EC7E10996}" type="pres">
      <dgm:prSet presAssocID="{3AF7A9B8-1772-4B85-B99E-6BFB8BEF9EB2}" presName="compNode" presStyleCnt="0"/>
      <dgm:spPr/>
    </dgm:pt>
    <dgm:pt modelId="{DDD7A9E8-6418-4A93-8C25-B5AF56EC4968}" type="pres">
      <dgm:prSet presAssocID="{3AF7A9B8-1772-4B85-B99E-6BFB8BEF9EB2}" presName="bgRect" presStyleLbl="bgShp" presStyleIdx="3" presStyleCnt="4"/>
      <dgm:spPr/>
    </dgm:pt>
    <dgm:pt modelId="{96F8A884-060C-4D2C-8027-249ED1733D5C}" type="pres">
      <dgm:prSet presAssocID="{3AF7A9B8-1772-4B85-B99E-6BFB8BEF9E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F387DC50-E3F9-4F7D-8B75-EE2A2561B263}" type="pres">
      <dgm:prSet presAssocID="{3AF7A9B8-1772-4B85-B99E-6BFB8BEF9EB2}" presName="spaceRect" presStyleCnt="0"/>
      <dgm:spPr/>
    </dgm:pt>
    <dgm:pt modelId="{9816DDC4-1D9C-489D-A6BD-55C84080BAD9}" type="pres">
      <dgm:prSet presAssocID="{3AF7A9B8-1772-4B85-B99E-6BFB8BEF9EB2}" presName="parTx" presStyleLbl="revTx" presStyleIdx="3" presStyleCnt="4">
        <dgm:presLayoutVars>
          <dgm:chMax val="0"/>
          <dgm:chPref val="0"/>
        </dgm:presLayoutVars>
      </dgm:prSet>
      <dgm:spPr/>
    </dgm:pt>
  </dgm:ptLst>
  <dgm:cxnLst>
    <dgm:cxn modelId="{28C09512-08A9-4D9B-8D1A-9AAE774D82C1}" srcId="{3042EA27-4684-4C3C-B8B4-50D102A2DE7E}" destId="{3AF7A9B8-1772-4B85-B99E-6BFB8BEF9EB2}" srcOrd="3" destOrd="0" parTransId="{3AAD3730-BBB9-4CCC-99DF-8D8D0B78341B}" sibTransId="{A333815D-EA9D-4128-975C-466E19E0E6C9}"/>
    <dgm:cxn modelId="{06987829-3E5B-4299-8314-6477BF2477D2}" srcId="{3042EA27-4684-4C3C-B8B4-50D102A2DE7E}" destId="{ADA2D26A-83CA-447B-9264-EBBE208B6513}" srcOrd="0" destOrd="0" parTransId="{2CF8AAFC-9621-41AD-AB29-ADE9F7CCD93F}" sibTransId="{B0F45506-0E76-48A0-9A8A-DB6B8A24DBB5}"/>
    <dgm:cxn modelId="{A881BA2D-47D2-4D2C-846D-82511893029A}" type="presOf" srcId="{3AF7A9B8-1772-4B85-B99E-6BFB8BEF9EB2}" destId="{9816DDC4-1D9C-489D-A6BD-55C84080BAD9}" srcOrd="0" destOrd="0" presId="urn:microsoft.com/office/officeart/2018/2/layout/IconVerticalSolidList"/>
    <dgm:cxn modelId="{E66BDA34-7EAC-4F99-8C4A-35D496E123DC}" type="presOf" srcId="{987ED100-24B0-48B3-AC94-DDB14D641551}" destId="{81310C1B-CE52-42C8-BB2F-113124FDE7AE}" srcOrd="0" destOrd="0" presId="urn:microsoft.com/office/officeart/2018/2/layout/IconVerticalSolidList"/>
    <dgm:cxn modelId="{BC1B5A49-0B0D-4379-B006-60D8203270BB}" type="presOf" srcId="{ADA2D26A-83CA-447B-9264-EBBE208B6513}" destId="{8610E00C-6EB7-42D9-B6C4-84FA4697DCF5}" srcOrd="0" destOrd="0" presId="urn:microsoft.com/office/officeart/2018/2/layout/IconVerticalSolidList"/>
    <dgm:cxn modelId="{EE49A895-4545-4B37-B470-3F6E3CE4C11D}" type="presOf" srcId="{DD5FD235-96FC-42B0-81C8-7235F1C590AB}" destId="{6AFCDA0C-5C62-40DC-92BA-488ECE3778F8}" srcOrd="0" destOrd="0" presId="urn:microsoft.com/office/officeart/2018/2/layout/IconVerticalSolidList"/>
    <dgm:cxn modelId="{621816AA-831A-43C6-8FBE-80C98FEA64F6}" srcId="{3042EA27-4684-4C3C-B8B4-50D102A2DE7E}" destId="{DD5FD235-96FC-42B0-81C8-7235F1C590AB}" srcOrd="1" destOrd="0" parTransId="{8F427EF6-E724-4649-9E75-C6D712F3371A}" sibTransId="{6D2716A4-72CC-4BCA-B4E4-9B48548FD5A8}"/>
    <dgm:cxn modelId="{F51C8BC0-3435-443B-8ABA-7FAF2ED99E94}" type="presOf" srcId="{3042EA27-4684-4C3C-B8B4-50D102A2DE7E}" destId="{07B2599D-C8A7-451F-BC68-CE4939C44984}" srcOrd="0" destOrd="0" presId="urn:microsoft.com/office/officeart/2018/2/layout/IconVerticalSolidList"/>
    <dgm:cxn modelId="{4FED6FEA-9A4A-4780-B494-9F1A7D017E61}" srcId="{3042EA27-4684-4C3C-B8B4-50D102A2DE7E}" destId="{987ED100-24B0-48B3-AC94-DDB14D641551}" srcOrd="2" destOrd="0" parTransId="{44E70723-13B2-4DB6-B080-EAA2EC1EA5E4}" sibTransId="{80DA0AB7-F533-474F-A573-E181B8E99B3C}"/>
    <dgm:cxn modelId="{AA36335A-ED07-4068-8576-359F16263423}" type="presParOf" srcId="{07B2599D-C8A7-451F-BC68-CE4939C44984}" destId="{585200F4-B553-48A0-B9A2-DA9C167D0BF3}" srcOrd="0" destOrd="0" presId="urn:microsoft.com/office/officeart/2018/2/layout/IconVerticalSolidList"/>
    <dgm:cxn modelId="{D591B0AC-CA16-4ACE-A4F6-77854A9987AA}" type="presParOf" srcId="{585200F4-B553-48A0-B9A2-DA9C167D0BF3}" destId="{2B641AD4-2B40-4A69-93E5-B3ACDA60C280}" srcOrd="0" destOrd="0" presId="urn:microsoft.com/office/officeart/2018/2/layout/IconVerticalSolidList"/>
    <dgm:cxn modelId="{7064DA7B-1C93-46A6-9014-04C7B286C32F}" type="presParOf" srcId="{585200F4-B553-48A0-B9A2-DA9C167D0BF3}" destId="{9A6DECE5-2223-4A4F-96FB-0112AA7F655E}" srcOrd="1" destOrd="0" presId="urn:microsoft.com/office/officeart/2018/2/layout/IconVerticalSolidList"/>
    <dgm:cxn modelId="{DC9F1526-2FC4-4D29-B04F-45F0F820DE9B}" type="presParOf" srcId="{585200F4-B553-48A0-B9A2-DA9C167D0BF3}" destId="{173267CB-DF03-4F5A-9693-E01C0AAD9295}" srcOrd="2" destOrd="0" presId="urn:microsoft.com/office/officeart/2018/2/layout/IconVerticalSolidList"/>
    <dgm:cxn modelId="{AFF64A67-DD88-4430-A9C8-55AAD3635628}" type="presParOf" srcId="{585200F4-B553-48A0-B9A2-DA9C167D0BF3}" destId="{8610E00C-6EB7-42D9-B6C4-84FA4697DCF5}" srcOrd="3" destOrd="0" presId="urn:microsoft.com/office/officeart/2018/2/layout/IconVerticalSolidList"/>
    <dgm:cxn modelId="{ADDD4F74-4D21-42E8-88A6-B551956D99A1}" type="presParOf" srcId="{07B2599D-C8A7-451F-BC68-CE4939C44984}" destId="{E4E3FFFB-397B-4525-85C1-32AEC56B5D1D}" srcOrd="1" destOrd="0" presId="urn:microsoft.com/office/officeart/2018/2/layout/IconVerticalSolidList"/>
    <dgm:cxn modelId="{51F25983-7D4E-47FC-B0FD-39F11B66FAC9}" type="presParOf" srcId="{07B2599D-C8A7-451F-BC68-CE4939C44984}" destId="{C953EDA5-74B9-4980-84AF-90209EC89742}" srcOrd="2" destOrd="0" presId="urn:microsoft.com/office/officeart/2018/2/layout/IconVerticalSolidList"/>
    <dgm:cxn modelId="{2A926D3F-CBE6-4D9A-8536-94E93CAE6255}" type="presParOf" srcId="{C953EDA5-74B9-4980-84AF-90209EC89742}" destId="{4E1DF88C-2694-4C24-92D7-05A1139A1760}" srcOrd="0" destOrd="0" presId="urn:microsoft.com/office/officeart/2018/2/layout/IconVerticalSolidList"/>
    <dgm:cxn modelId="{AFFD55AD-D7D6-409B-89AC-F19EDFC21449}" type="presParOf" srcId="{C953EDA5-74B9-4980-84AF-90209EC89742}" destId="{9B4CB79C-5C1C-40EA-9C4D-7188D11692B1}" srcOrd="1" destOrd="0" presId="urn:microsoft.com/office/officeart/2018/2/layout/IconVerticalSolidList"/>
    <dgm:cxn modelId="{6456D23D-E346-4D38-B969-404773EC998D}" type="presParOf" srcId="{C953EDA5-74B9-4980-84AF-90209EC89742}" destId="{0C2C0A03-56E7-47BD-A9BB-E2E73C212B28}" srcOrd="2" destOrd="0" presId="urn:microsoft.com/office/officeart/2018/2/layout/IconVerticalSolidList"/>
    <dgm:cxn modelId="{86C575ED-BF09-4FAA-8BB7-163010B243B9}" type="presParOf" srcId="{C953EDA5-74B9-4980-84AF-90209EC89742}" destId="{6AFCDA0C-5C62-40DC-92BA-488ECE3778F8}" srcOrd="3" destOrd="0" presId="urn:microsoft.com/office/officeart/2018/2/layout/IconVerticalSolidList"/>
    <dgm:cxn modelId="{060C2C94-EBC6-4C3E-A006-BE51061778B8}" type="presParOf" srcId="{07B2599D-C8A7-451F-BC68-CE4939C44984}" destId="{EEDB4AC9-B3CA-413D-90B8-8B3B27689DDF}" srcOrd="3" destOrd="0" presId="urn:microsoft.com/office/officeart/2018/2/layout/IconVerticalSolidList"/>
    <dgm:cxn modelId="{5A0F15E3-9652-452A-9B4A-F27198C4F5CD}" type="presParOf" srcId="{07B2599D-C8A7-451F-BC68-CE4939C44984}" destId="{45E40F61-02AB-43D5-BE17-32B4AB063858}" srcOrd="4" destOrd="0" presId="urn:microsoft.com/office/officeart/2018/2/layout/IconVerticalSolidList"/>
    <dgm:cxn modelId="{94BD6B3B-7D3F-4D1D-977D-BC7759C30AEA}" type="presParOf" srcId="{45E40F61-02AB-43D5-BE17-32B4AB063858}" destId="{16862A41-35BF-445F-A756-6F6F04DEDFF7}" srcOrd="0" destOrd="0" presId="urn:microsoft.com/office/officeart/2018/2/layout/IconVerticalSolidList"/>
    <dgm:cxn modelId="{FA86FAC9-321C-47A2-9FE7-72043CF4F23B}" type="presParOf" srcId="{45E40F61-02AB-43D5-BE17-32B4AB063858}" destId="{23E26D60-FA3E-4FE3-BFC5-E91FB318DFD6}" srcOrd="1" destOrd="0" presId="urn:microsoft.com/office/officeart/2018/2/layout/IconVerticalSolidList"/>
    <dgm:cxn modelId="{5E2B16A1-E46E-4294-8BA8-506C4713A590}" type="presParOf" srcId="{45E40F61-02AB-43D5-BE17-32B4AB063858}" destId="{B2ADD389-6E7E-4999-8AFD-DF596E28A594}" srcOrd="2" destOrd="0" presId="urn:microsoft.com/office/officeart/2018/2/layout/IconVerticalSolidList"/>
    <dgm:cxn modelId="{1E05E60E-D8AD-4E1A-8E01-F2535B64DD0C}" type="presParOf" srcId="{45E40F61-02AB-43D5-BE17-32B4AB063858}" destId="{81310C1B-CE52-42C8-BB2F-113124FDE7AE}" srcOrd="3" destOrd="0" presId="urn:microsoft.com/office/officeart/2018/2/layout/IconVerticalSolidList"/>
    <dgm:cxn modelId="{F3F599C6-0174-44FB-9C4D-6DC9C1A8B6B2}" type="presParOf" srcId="{07B2599D-C8A7-451F-BC68-CE4939C44984}" destId="{B2C15A72-A2E9-4C6F-92F7-24106CC3CC68}" srcOrd="5" destOrd="0" presId="urn:microsoft.com/office/officeart/2018/2/layout/IconVerticalSolidList"/>
    <dgm:cxn modelId="{8EC3DC84-DC2B-4677-8912-A2E06C1F24CC}" type="presParOf" srcId="{07B2599D-C8A7-451F-BC68-CE4939C44984}" destId="{58A9E294-3906-428D-897E-D99EC7E10996}" srcOrd="6" destOrd="0" presId="urn:microsoft.com/office/officeart/2018/2/layout/IconVerticalSolidList"/>
    <dgm:cxn modelId="{AA6D926D-F2C2-4D70-B697-8A2464DB292B}" type="presParOf" srcId="{58A9E294-3906-428D-897E-D99EC7E10996}" destId="{DDD7A9E8-6418-4A93-8C25-B5AF56EC4968}" srcOrd="0" destOrd="0" presId="urn:microsoft.com/office/officeart/2018/2/layout/IconVerticalSolidList"/>
    <dgm:cxn modelId="{3311D996-F4F8-49E6-9822-A6AA5F72FB1D}" type="presParOf" srcId="{58A9E294-3906-428D-897E-D99EC7E10996}" destId="{96F8A884-060C-4D2C-8027-249ED1733D5C}" srcOrd="1" destOrd="0" presId="urn:microsoft.com/office/officeart/2018/2/layout/IconVerticalSolidList"/>
    <dgm:cxn modelId="{93B5F9DF-F819-4589-8B58-362CA39ABCE7}" type="presParOf" srcId="{58A9E294-3906-428D-897E-D99EC7E10996}" destId="{F387DC50-E3F9-4F7D-8B75-EE2A2561B263}" srcOrd="2" destOrd="0" presId="urn:microsoft.com/office/officeart/2018/2/layout/IconVerticalSolidList"/>
    <dgm:cxn modelId="{4A7C060D-6EA2-4EB5-98AA-2C301C6F2870}" type="presParOf" srcId="{58A9E294-3906-428D-897E-D99EC7E10996}" destId="{9816DDC4-1D9C-489D-A6BD-55C84080BA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0D79F9-0A4E-49FB-9179-C30CF99EA1E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679DC75-1AB0-4C6D-B284-1833F351B220}">
      <dgm:prSet/>
      <dgm:spPr/>
      <dgm:t>
        <a:bodyPr/>
        <a:lstStyle/>
        <a:p>
          <a:pPr>
            <a:defRPr cap="all"/>
          </a:pPr>
          <a:r>
            <a:rPr lang="en-IN"/>
            <a:t>Web Search Engine</a:t>
          </a:r>
          <a:endParaRPr lang="en-US"/>
        </a:p>
      </dgm:t>
    </dgm:pt>
    <dgm:pt modelId="{F5626033-B3D1-4F7C-B8AD-FA1D989A992C}" type="parTrans" cxnId="{DC8A4247-4BAA-4592-B4EF-4199ADC819B0}">
      <dgm:prSet/>
      <dgm:spPr/>
      <dgm:t>
        <a:bodyPr/>
        <a:lstStyle/>
        <a:p>
          <a:endParaRPr lang="en-US"/>
        </a:p>
      </dgm:t>
    </dgm:pt>
    <dgm:pt modelId="{1681CD39-A00A-4D12-A4E8-B3275E97BD63}" type="sibTrans" cxnId="{DC8A4247-4BAA-4592-B4EF-4199ADC819B0}">
      <dgm:prSet/>
      <dgm:spPr/>
      <dgm:t>
        <a:bodyPr/>
        <a:lstStyle/>
        <a:p>
          <a:endParaRPr lang="en-US"/>
        </a:p>
      </dgm:t>
    </dgm:pt>
    <dgm:pt modelId="{6061DA9A-FBB8-408F-B748-AA17CC72A29E}">
      <dgm:prSet/>
      <dgm:spPr/>
      <dgm:t>
        <a:bodyPr/>
        <a:lstStyle/>
        <a:p>
          <a:pPr>
            <a:defRPr cap="all"/>
          </a:pPr>
          <a:r>
            <a:rPr lang="en-IN"/>
            <a:t>Text preparation for Sentiment Analysis</a:t>
          </a:r>
          <a:endParaRPr lang="en-US"/>
        </a:p>
      </dgm:t>
    </dgm:pt>
    <dgm:pt modelId="{2ED977D8-F60D-4FEC-9963-70CB3A64AA77}" type="parTrans" cxnId="{68457394-8C33-432E-9241-FAD1D3149A10}">
      <dgm:prSet/>
      <dgm:spPr/>
      <dgm:t>
        <a:bodyPr/>
        <a:lstStyle/>
        <a:p>
          <a:endParaRPr lang="en-US"/>
        </a:p>
      </dgm:t>
    </dgm:pt>
    <dgm:pt modelId="{B480071C-443F-4675-9138-AEC2050E262D}" type="sibTrans" cxnId="{68457394-8C33-432E-9241-FAD1D3149A10}">
      <dgm:prSet/>
      <dgm:spPr/>
      <dgm:t>
        <a:bodyPr/>
        <a:lstStyle/>
        <a:p>
          <a:endParaRPr lang="en-US"/>
        </a:p>
      </dgm:t>
    </dgm:pt>
    <dgm:pt modelId="{D01B2DA9-CC7D-4B19-9E1D-8BE229D7A701}">
      <dgm:prSet/>
      <dgm:spPr/>
      <dgm:t>
        <a:bodyPr/>
        <a:lstStyle/>
        <a:p>
          <a:pPr>
            <a:defRPr cap="all"/>
          </a:pPr>
          <a:r>
            <a:rPr lang="en-IN"/>
            <a:t>Reduce the number of tokens for document clustering</a:t>
          </a:r>
          <a:endParaRPr lang="en-US"/>
        </a:p>
      </dgm:t>
    </dgm:pt>
    <dgm:pt modelId="{D875A3F9-6C17-4F66-9325-835E4FD45516}" type="parTrans" cxnId="{6AD6904A-91B3-48B5-9786-2F666F7F8451}">
      <dgm:prSet/>
      <dgm:spPr/>
      <dgm:t>
        <a:bodyPr/>
        <a:lstStyle/>
        <a:p>
          <a:endParaRPr lang="en-US"/>
        </a:p>
      </dgm:t>
    </dgm:pt>
    <dgm:pt modelId="{215055DA-1AD9-43FF-9177-1A52CDFA772E}" type="sibTrans" cxnId="{6AD6904A-91B3-48B5-9786-2F666F7F8451}">
      <dgm:prSet/>
      <dgm:spPr/>
      <dgm:t>
        <a:bodyPr/>
        <a:lstStyle/>
        <a:p>
          <a:endParaRPr lang="en-US"/>
        </a:p>
      </dgm:t>
    </dgm:pt>
    <dgm:pt modelId="{E7673913-2CE3-4D05-94EF-C177CE03172F}">
      <dgm:prSet/>
      <dgm:spPr/>
      <dgm:t>
        <a:bodyPr/>
        <a:lstStyle/>
        <a:p>
          <a:pPr>
            <a:defRPr cap="all"/>
          </a:pPr>
          <a:r>
            <a:rPr lang="en-IN"/>
            <a:t>Speed up the document processing</a:t>
          </a:r>
          <a:endParaRPr lang="en-US"/>
        </a:p>
      </dgm:t>
    </dgm:pt>
    <dgm:pt modelId="{978E3097-7530-4E7D-977D-43B4674C0EF5}" type="parTrans" cxnId="{AAAEA60C-94EB-4911-A680-FEB5B5C8177D}">
      <dgm:prSet/>
      <dgm:spPr/>
      <dgm:t>
        <a:bodyPr/>
        <a:lstStyle/>
        <a:p>
          <a:endParaRPr lang="en-US"/>
        </a:p>
      </dgm:t>
    </dgm:pt>
    <dgm:pt modelId="{37274610-593A-4672-8906-08F0D5ADBFA2}" type="sibTrans" cxnId="{AAAEA60C-94EB-4911-A680-FEB5B5C8177D}">
      <dgm:prSet/>
      <dgm:spPr/>
      <dgm:t>
        <a:bodyPr/>
        <a:lstStyle/>
        <a:p>
          <a:endParaRPr lang="en-US"/>
        </a:p>
      </dgm:t>
    </dgm:pt>
    <dgm:pt modelId="{C9EADB1C-D488-45E7-8631-64014F3CD870}" type="pres">
      <dgm:prSet presAssocID="{620D79F9-0A4E-49FB-9179-C30CF99EA1ED}" presName="root" presStyleCnt="0">
        <dgm:presLayoutVars>
          <dgm:dir/>
          <dgm:resizeHandles val="exact"/>
        </dgm:presLayoutVars>
      </dgm:prSet>
      <dgm:spPr/>
    </dgm:pt>
    <dgm:pt modelId="{3C008526-0722-45A9-B2B2-0771365D833F}" type="pres">
      <dgm:prSet presAssocID="{5679DC75-1AB0-4C6D-B284-1833F351B220}" presName="compNode" presStyleCnt="0"/>
      <dgm:spPr/>
    </dgm:pt>
    <dgm:pt modelId="{76A0D464-BDC4-4E8D-9096-CB1C6E934D88}" type="pres">
      <dgm:prSet presAssocID="{5679DC75-1AB0-4C6D-B284-1833F351B220}" presName="iconBgRect" presStyleLbl="bgShp" presStyleIdx="0" presStyleCnt="4"/>
      <dgm:spPr/>
    </dgm:pt>
    <dgm:pt modelId="{363B0492-B844-4B17-B3F3-AE65BFCFEDF9}" type="pres">
      <dgm:prSet presAssocID="{5679DC75-1AB0-4C6D-B284-1833F351B2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FC82FE02-8C95-45E0-8B5D-77086D635531}" type="pres">
      <dgm:prSet presAssocID="{5679DC75-1AB0-4C6D-B284-1833F351B220}" presName="spaceRect" presStyleCnt="0"/>
      <dgm:spPr/>
    </dgm:pt>
    <dgm:pt modelId="{F957E983-3CC5-46B2-AC08-75F34BB3DCB2}" type="pres">
      <dgm:prSet presAssocID="{5679DC75-1AB0-4C6D-B284-1833F351B220}" presName="textRect" presStyleLbl="revTx" presStyleIdx="0" presStyleCnt="4">
        <dgm:presLayoutVars>
          <dgm:chMax val="1"/>
          <dgm:chPref val="1"/>
        </dgm:presLayoutVars>
      </dgm:prSet>
      <dgm:spPr/>
    </dgm:pt>
    <dgm:pt modelId="{147155D5-CBC3-4DB5-A9A3-B8B8C4E86B52}" type="pres">
      <dgm:prSet presAssocID="{1681CD39-A00A-4D12-A4E8-B3275E97BD63}" presName="sibTrans" presStyleCnt="0"/>
      <dgm:spPr/>
    </dgm:pt>
    <dgm:pt modelId="{AAD59FB6-7E6E-4C8F-B40B-EB0C0A88FBFD}" type="pres">
      <dgm:prSet presAssocID="{6061DA9A-FBB8-408F-B748-AA17CC72A29E}" presName="compNode" presStyleCnt="0"/>
      <dgm:spPr/>
    </dgm:pt>
    <dgm:pt modelId="{912D5F59-EEAD-4D03-9ED6-6DCAE9AE6910}" type="pres">
      <dgm:prSet presAssocID="{6061DA9A-FBB8-408F-B748-AA17CC72A29E}" presName="iconBgRect" presStyleLbl="bgShp" presStyleIdx="1" presStyleCnt="4"/>
      <dgm:spPr/>
    </dgm:pt>
    <dgm:pt modelId="{A8944DA4-F0E1-4A2D-B435-A2A1A2C3F9AD}" type="pres">
      <dgm:prSet presAssocID="{6061DA9A-FBB8-408F-B748-AA17CC72A2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2BC64D01-F152-4334-800E-1B185B33799A}" type="pres">
      <dgm:prSet presAssocID="{6061DA9A-FBB8-408F-B748-AA17CC72A29E}" presName="spaceRect" presStyleCnt="0"/>
      <dgm:spPr/>
    </dgm:pt>
    <dgm:pt modelId="{8ED812D5-1950-40F6-93D8-EBF583604BDF}" type="pres">
      <dgm:prSet presAssocID="{6061DA9A-FBB8-408F-B748-AA17CC72A29E}" presName="textRect" presStyleLbl="revTx" presStyleIdx="1" presStyleCnt="4">
        <dgm:presLayoutVars>
          <dgm:chMax val="1"/>
          <dgm:chPref val="1"/>
        </dgm:presLayoutVars>
      </dgm:prSet>
      <dgm:spPr/>
    </dgm:pt>
    <dgm:pt modelId="{A78D70D5-7F5E-45D4-923F-C53FF486043E}" type="pres">
      <dgm:prSet presAssocID="{B480071C-443F-4675-9138-AEC2050E262D}" presName="sibTrans" presStyleCnt="0"/>
      <dgm:spPr/>
    </dgm:pt>
    <dgm:pt modelId="{B0942B3D-7F45-40F3-8FD0-48F2DC2E5D54}" type="pres">
      <dgm:prSet presAssocID="{D01B2DA9-CC7D-4B19-9E1D-8BE229D7A701}" presName="compNode" presStyleCnt="0"/>
      <dgm:spPr/>
    </dgm:pt>
    <dgm:pt modelId="{4811C51E-39D6-4B6D-AF6E-AE540535581D}" type="pres">
      <dgm:prSet presAssocID="{D01B2DA9-CC7D-4B19-9E1D-8BE229D7A701}" presName="iconBgRect" presStyleLbl="bgShp" presStyleIdx="2" presStyleCnt="4"/>
      <dgm:spPr/>
    </dgm:pt>
    <dgm:pt modelId="{204B1E8D-5E19-4E10-B2F6-412374A82F9E}" type="pres">
      <dgm:prSet presAssocID="{D01B2DA9-CC7D-4B19-9E1D-8BE229D7A7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C3099B8D-033A-405F-B7D3-2B05F71F9E3C}" type="pres">
      <dgm:prSet presAssocID="{D01B2DA9-CC7D-4B19-9E1D-8BE229D7A701}" presName="spaceRect" presStyleCnt="0"/>
      <dgm:spPr/>
    </dgm:pt>
    <dgm:pt modelId="{626FD68A-26D4-49CE-8B16-4CF9C5A72706}" type="pres">
      <dgm:prSet presAssocID="{D01B2DA9-CC7D-4B19-9E1D-8BE229D7A701}" presName="textRect" presStyleLbl="revTx" presStyleIdx="2" presStyleCnt="4">
        <dgm:presLayoutVars>
          <dgm:chMax val="1"/>
          <dgm:chPref val="1"/>
        </dgm:presLayoutVars>
      </dgm:prSet>
      <dgm:spPr/>
    </dgm:pt>
    <dgm:pt modelId="{3A1C7BB9-CC2A-4AC5-8FD1-1B9310CB6A68}" type="pres">
      <dgm:prSet presAssocID="{215055DA-1AD9-43FF-9177-1A52CDFA772E}" presName="sibTrans" presStyleCnt="0"/>
      <dgm:spPr/>
    </dgm:pt>
    <dgm:pt modelId="{87A18325-961E-4BC6-AB71-F085585DCCCB}" type="pres">
      <dgm:prSet presAssocID="{E7673913-2CE3-4D05-94EF-C177CE03172F}" presName="compNode" presStyleCnt="0"/>
      <dgm:spPr/>
    </dgm:pt>
    <dgm:pt modelId="{73D6CA95-EC03-4725-8B57-989CCFA8B726}" type="pres">
      <dgm:prSet presAssocID="{E7673913-2CE3-4D05-94EF-C177CE03172F}" presName="iconBgRect" presStyleLbl="bgShp" presStyleIdx="3" presStyleCnt="4"/>
      <dgm:spPr/>
    </dgm:pt>
    <dgm:pt modelId="{FB298769-7CBC-472D-BC0C-DDB735E51B45}" type="pres">
      <dgm:prSet presAssocID="{E7673913-2CE3-4D05-94EF-C177CE03172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redder"/>
        </a:ext>
      </dgm:extLst>
    </dgm:pt>
    <dgm:pt modelId="{229BCED8-3C77-48EF-9D66-38AEF02B64F7}" type="pres">
      <dgm:prSet presAssocID="{E7673913-2CE3-4D05-94EF-C177CE03172F}" presName="spaceRect" presStyleCnt="0"/>
      <dgm:spPr/>
    </dgm:pt>
    <dgm:pt modelId="{31A48D91-BBC6-459E-913A-C4D9D4297EF5}" type="pres">
      <dgm:prSet presAssocID="{E7673913-2CE3-4D05-94EF-C177CE03172F}" presName="textRect" presStyleLbl="revTx" presStyleIdx="3" presStyleCnt="4">
        <dgm:presLayoutVars>
          <dgm:chMax val="1"/>
          <dgm:chPref val="1"/>
        </dgm:presLayoutVars>
      </dgm:prSet>
      <dgm:spPr/>
    </dgm:pt>
  </dgm:ptLst>
  <dgm:cxnLst>
    <dgm:cxn modelId="{AAAEA60C-94EB-4911-A680-FEB5B5C8177D}" srcId="{620D79F9-0A4E-49FB-9179-C30CF99EA1ED}" destId="{E7673913-2CE3-4D05-94EF-C177CE03172F}" srcOrd="3" destOrd="0" parTransId="{978E3097-7530-4E7D-977D-43B4674C0EF5}" sibTransId="{37274610-593A-4672-8906-08F0D5ADBFA2}"/>
    <dgm:cxn modelId="{53219319-F301-4428-91AA-7837291AF2D1}" type="presOf" srcId="{5679DC75-1AB0-4C6D-B284-1833F351B220}" destId="{F957E983-3CC5-46B2-AC08-75F34BB3DCB2}" srcOrd="0" destOrd="0" presId="urn:microsoft.com/office/officeart/2018/5/layout/IconCircleLabelList"/>
    <dgm:cxn modelId="{7979AB1A-A99F-41B1-8D01-E0FF5999A3C6}" type="presOf" srcId="{E7673913-2CE3-4D05-94EF-C177CE03172F}" destId="{31A48D91-BBC6-459E-913A-C4D9D4297EF5}" srcOrd="0" destOrd="0" presId="urn:microsoft.com/office/officeart/2018/5/layout/IconCircleLabelList"/>
    <dgm:cxn modelId="{DC8A4247-4BAA-4592-B4EF-4199ADC819B0}" srcId="{620D79F9-0A4E-49FB-9179-C30CF99EA1ED}" destId="{5679DC75-1AB0-4C6D-B284-1833F351B220}" srcOrd="0" destOrd="0" parTransId="{F5626033-B3D1-4F7C-B8AD-FA1D989A992C}" sibTransId="{1681CD39-A00A-4D12-A4E8-B3275E97BD63}"/>
    <dgm:cxn modelId="{6AD6904A-91B3-48B5-9786-2F666F7F8451}" srcId="{620D79F9-0A4E-49FB-9179-C30CF99EA1ED}" destId="{D01B2DA9-CC7D-4B19-9E1D-8BE229D7A701}" srcOrd="2" destOrd="0" parTransId="{D875A3F9-6C17-4F66-9325-835E4FD45516}" sibTransId="{215055DA-1AD9-43FF-9177-1A52CDFA772E}"/>
    <dgm:cxn modelId="{68457394-8C33-432E-9241-FAD1D3149A10}" srcId="{620D79F9-0A4E-49FB-9179-C30CF99EA1ED}" destId="{6061DA9A-FBB8-408F-B748-AA17CC72A29E}" srcOrd="1" destOrd="0" parTransId="{2ED977D8-F60D-4FEC-9963-70CB3A64AA77}" sibTransId="{B480071C-443F-4675-9138-AEC2050E262D}"/>
    <dgm:cxn modelId="{12F47CB7-8893-4F03-B312-43AF4D5CB9BC}" type="presOf" srcId="{D01B2DA9-CC7D-4B19-9E1D-8BE229D7A701}" destId="{626FD68A-26D4-49CE-8B16-4CF9C5A72706}" srcOrd="0" destOrd="0" presId="urn:microsoft.com/office/officeart/2018/5/layout/IconCircleLabelList"/>
    <dgm:cxn modelId="{C0C7C7B7-4854-407D-A7CF-53C65BC1ABBA}" type="presOf" srcId="{620D79F9-0A4E-49FB-9179-C30CF99EA1ED}" destId="{C9EADB1C-D488-45E7-8631-64014F3CD870}" srcOrd="0" destOrd="0" presId="urn:microsoft.com/office/officeart/2018/5/layout/IconCircleLabelList"/>
    <dgm:cxn modelId="{870CA8F8-1B6F-4621-91CB-352ABC96F6BA}" type="presOf" srcId="{6061DA9A-FBB8-408F-B748-AA17CC72A29E}" destId="{8ED812D5-1950-40F6-93D8-EBF583604BDF}" srcOrd="0" destOrd="0" presId="urn:microsoft.com/office/officeart/2018/5/layout/IconCircleLabelList"/>
    <dgm:cxn modelId="{6340DD92-F21F-47DA-AEF6-1AA30A856A90}" type="presParOf" srcId="{C9EADB1C-D488-45E7-8631-64014F3CD870}" destId="{3C008526-0722-45A9-B2B2-0771365D833F}" srcOrd="0" destOrd="0" presId="urn:microsoft.com/office/officeart/2018/5/layout/IconCircleLabelList"/>
    <dgm:cxn modelId="{32DD0F0F-8EC0-4846-85DD-38AB76951807}" type="presParOf" srcId="{3C008526-0722-45A9-B2B2-0771365D833F}" destId="{76A0D464-BDC4-4E8D-9096-CB1C6E934D88}" srcOrd="0" destOrd="0" presId="urn:microsoft.com/office/officeart/2018/5/layout/IconCircleLabelList"/>
    <dgm:cxn modelId="{520276AA-C76E-47AE-96D3-CF5024455E70}" type="presParOf" srcId="{3C008526-0722-45A9-B2B2-0771365D833F}" destId="{363B0492-B844-4B17-B3F3-AE65BFCFEDF9}" srcOrd="1" destOrd="0" presId="urn:microsoft.com/office/officeart/2018/5/layout/IconCircleLabelList"/>
    <dgm:cxn modelId="{10BB6838-DCDC-4187-85BD-0DA8BE4A5E10}" type="presParOf" srcId="{3C008526-0722-45A9-B2B2-0771365D833F}" destId="{FC82FE02-8C95-45E0-8B5D-77086D635531}" srcOrd="2" destOrd="0" presId="urn:microsoft.com/office/officeart/2018/5/layout/IconCircleLabelList"/>
    <dgm:cxn modelId="{981F6BA4-10CA-45D3-BDA3-4C636E7CD025}" type="presParOf" srcId="{3C008526-0722-45A9-B2B2-0771365D833F}" destId="{F957E983-3CC5-46B2-AC08-75F34BB3DCB2}" srcOrd="3" destOrd="0" presId="urn:microsoft.com/office/officeart/2018/5/layout/IconCircleLabelList"/>
    <dgm:cxn modelId="{E436A9B6-8F99-4CEA-8040-B68BF77A4B33}" type="presParOf" srcId="{C9EADB1C-D488-45E7-8631-64014F3CD870}" destId="{147155D5-CBC3-4DB5-A9A3-B8B8C4E86B52}" srcOrd="1" destOrd="0" presId="urn:microsoft.com/office/officeart/2018/5/layout/IconCircleLabelList"/>
    <dgm:cxn modelId="{7C3171B9-E2EA-49F1-B212-A65A6A7DA6CD}" type="presParOf" srcId="{C9EADB1C-D488-45E7-8631-64014F3CD870}" destId="{AAD59FB6-7E6E-4C8F-B40B-EB0C0A88FBFD}" srcOrd="2" destOrd="0" presId="urn:microsoft.com/office/officeart/2018/5/layout/IconCircleLabelList"/>
    <dgm:cxn modelId="{B14FF9A0-4FA8-413B-B66B-D10F9D0BD45D}" type="presParOf" srcId="{AAD59FB6-7E6E-4C8F-B40B-EB0C0A88FBFD}" destId="{912D5F59-EEAD-4D03-9ED6-6DCAE9AE6910}" srcOrd="0" destOrd="0" presId="urn:microsoft.com/office/officeart/2018/5/layout/IconCircleLabelList"/>
    <dgm:cxn modelId="{7378ED7E-83DC-47B8-9FD8-9E37D0BD782C}" type="presParOf" srcId="{AAD59FB6-7E6E-4C8F-B40B-EB0C0A88FBFD}" destId="{A8944DA4-F0E1-4A2D-B435-A2A1A2C3F9AD}" srcOrd="1" destOrd="0" presId="urn:microsoft.com/office/officeart/2018/5/layout/IconCircleLabelList"/>
    <dgm:cxn modelId="{8F0CC327-68C0-4CEE-BE35-449139D2F6FA}" type="presParOf" srcId="{AAD59FB6-7E6E-4C8F-B40B-EB0C0A88FBFD}" destId="{2BC64D01-F152-4334-800E-1B185B33799A}" srcOrd="2" destOrd="0" presId="urn:microsoft.com/office/officeart/2018/5/layout/IconCircleLabelList"/>
    <dgm:cxn modelId="{562BA883-28C7-430B-B49E-551B69868C59}" type="presParOf" srcId="{AAD59FB6-7E6E-4C8F-B40B-EB0C0A88FBFD}" destId="{8ED812D5-1950-40F6-93D8-EBF583604BDF}" srcOrd="3" destOrd="0" presId="urn:microsoft.com/office/officeart/2018/5/layout/IconCircleLabelList"/>
    <dgm:cxn modelId="{BCD289FE-4D8C-4814-B001-0F3671E6F642}" type="presParOf" srcId="{C9EADB1C-D488-45E7-8631-64014F3CD870}" destId="{A78D70D5-7F5E-45D4-923F-C53FF486043E}" srcOrd="3" destOrd="0" presId="urn:microsoft.com/office/officeart/2018/5/layout/IconCircleLabelList"/>
    <dgm:cxn modelId="{9299D13F-1ACC-4A63-841B-B894B5EA37DA}" type="presParOf" srcId="{C9EADB1C-D488-45E7-8631-64014F3CD870}" destId="{B0942B3D-7F45-40F3-8FD0-48F2DC2E5D54}" srcOrd="4" destOrd="0" presId="urn:microsoft.com/office/officeart/2018/5/layout/IconCircleLabelList"/>
    <dgm:cxn modelId="{F7852EE0-B2F9-48FB-8155-E1B5CE47D2ED}" type="presParOf" srcId="{B0942B3D-7F45-40F3-8FD0-48F2DC2E5D54}" destId="{4811C51E-39D6-4B6D-AF6E-AE540535581D}" srcOrd="0" destOrd="0" presId="urn:microsoft.com/office/officeart/2018/5/layout/IconCircleLabelList"/>
    <dgm:cxn modelId="{831704DA-351B-4EBA-9A0F-F9F4B7684A03}" type="presParOf" srcId="{B0942B3D-7F45-40F3-8FD0-48F2DC2E5D54}" destId="{204B1E8D-5E19-4E10-B2F6-412374A82F9E}" srcOrd="1" destOrd="0" presId="urn:microsoft.com/office/officeart/2018/5/layout/IconCircleLabelList"/>
    <dgm:cxn modelId="{3A477307-84BE-4C23-BD72-5CB85F709CC6}" type="presParOf" srcId="{B0942B3D-7F45-40F3-8FD0-48F2DC2E5D54}" destId="{C3099B8D-033A-405F-B7D3-2B05F71F9E3C}" srcOrd="2" destOrd="0" presId="urn:microsoft.com/office/officeart/2018/5/layout/IconCircleLabelList"/>
    <dgm:cxn modelId="{C4D78E1F-BD96-459C-A48C-29411F6A3850}" type="presParOf" srcId="{B0942B3D-7F45-40F3-8FD0-48F2DC2E5D54}" destId="{626FD68A-26D4-49CE-8B16-4CF9C5A72706}" srcOrd="3" destOrd="0" presId="urn:microsoft.com/office/officeart/2018/5/layout/IconCircleLabelList"/>
    <dgm:cxn modelId="{FCFB9E5E-E25D-413C-A9F4-FA26B7A82B3B}" type="presParOf" srcId="{C9EADB1C-D488-45E7-8631-64014F3CD870}" destId="{3A1C7BB9-CC2A-4AC5-8FD1-1B9310CB6A68}" srcOrd="5" destOrd="0" presId="urn:microsoft.com/office/officeart/2018/5/layout/IconCircleLabelList"/>
    <dgm:cxn modelId="{28CFCFDA-4EFD-491A-90CA-859418B7C27D}" type="presParOf" srcId="{C9EADB1C-D488-45E7-8631-64014F3CD870}" destId="{87A18325-961E-4BC6-AB71-F085585DCCCB}" srcOrd="6" destOrd="0" presId="urn:microsoft.com/office/officeart/2018/5/layout/IconCircleLabelList"/>
    <dgm:cxn modelId="{CDACB25F-A5A6-4C7D-8B9D-F170A0586B61}" type="presParOf" srcId="{87A18325-961E-4BC6-AB71-F085585DCCCB}" destId="{73D6CA95-EC03-4725-8B57-989CCFA8B726}" srcOrd="0" destOrd="0" presId="urn:microsoft.com/office/officeart/2018/5/layout/IconCircleLabelList"/>
    <dgm:cxn modelId="{AE075D84-3F54-4BC5-885B-CFC3D3908A42}" type="presParOf" srcId="{87A18325-961E-4BC6-AB71-F085585DCCCB}" destId="{FB298769-7CBC-472D-BC0C-DDB735E51B45}" srcOrd="1" destOrd="0" presId="urn:microsoft.com/office/officeart/2018/5/layout/IconCircleLabelList"/>
    <dgm:cxn modelId="{966C59AA-030E-42CC-B8A3-ABE2045F789C}" type="presParOf" srcId="{87A18325-961E-4BC6-AB71-F085585DCCCB}" destId="{229BCED8-3C77-48EF-9D66-38AEF02B64F7}" srcOrd="2" destOrd="0" presId="urn:microsoft.com/office/officeart/2018/5/layout/IconCircleLabelList"/>
    <dgm:cxn modelId="{9605E2F9-86C2-4B2E-878E-FC5488C3FFF6}" type="presParOf" srcId="{87A18325-961E-4BC6-AB71-F085585DCCCB}" destId="{31A48D91-BBC6-459E-913A-C4D9D4297EF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9E3E2D-00F2-4552-84CE-850A3AA336E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D97F8046-1342-4A74-9CCD-B46C0A56D121}">
      <dgm:prSet/>
      <dgm:spPr/>
      <dgm:t>
        <a:bodyPr/>
        <a:lstStyle/>
        <a:p>
          <a:r>
            <a:rPr lang="en-IN"/>
            <a:t>Creating a product roadmap</a:t>
          </a:r>
          <a:endParaRPr lang="en-US"/>
        </a:p>
      </dgm:t>
    </dgm:pt>
    <dgm:pt modelId="{D00ABF81-7603-4926-A2E9-B5654C02237A}" type="parTrans" cxnId="{FFF0F34C-30C6-4322-9C79-0E820B2FAC65}">
      <dgm:prSet/>
      <dgm:spPr/>
      <dgm:t>
        <a:bodyPr/>
        <a:lstStyle/>
        <a:p>
          <a:endParaRPr lang="en-US"/>
        </a:p>
      </dgm:t>
    </dgm:pt>
    <dgm:pt modelId="{0AA87279-513B-4E0D-995A-46B045DC2BC9}" type="sibTrans" cxnId="{FFF0F34C-30C6-4322-9C79-0E820B2FAC65}">
      <dgm:prSet/>
      <dgm:spPr/>
      <dgm:t>
        <a:bodyPr/>
        <a:lstStyle/>
        <a:p>
          <a:endParaRPr lang="en-US"/>
        </a:p>
      </dgm:t>
    </dgm:pt>
    <dgm:pt modelId="{D6C2A498-285A-4210-A1D0-21A3FA4FA070}">
      <dgm:prSet/>
      <dgm:spPr/>
      <dgm:t>
        <a:bodyPr/>
        <a:lstStyle/>
        <a:p>
          <a:r>
            <a:rPr lang="en-US"/>
            <a:t>Customer and target audience’s reviews can be analyzed and used to create a roadmap of features and products they’ll love!</a:t>
          </a:r>
        </a:p>
      </dgm:t>
    </dgm:pt>
    <dgm:pt modelId="{3C253D2B-BF9E-42BD-B7A0-A25B8D019661}" type="parTrans" cxnId="{1868FE12-DF99-470F-AF69-998D56476054}">
      <dgm:prSet/>
      <dgm:spPr/>
      <dgm:t>
        <a:bodyPr/>
        <a:lstStyle/>
        <a:p>
          <a:endParaRPr lang="en-US"/>
        </a:p>
      </dgm:t>
    </dgm:pt>
    <dgm:pt modelId="{7C36B4F5-7018-4128-89B0-5F30E517F62E}" type="sibTrans" cxnId="{1868FE12-DF99-470F-AF69-998D56476054}">
      <dgm:prSet/>
      <dgm:spPr/>
      <dgm:t>
        <a:bodyPr/>
        <a:lstStyle/>
        <a:p>
          <a:endParaRPr lang="en-US"/>
        </a:p>
      </dgm:t>
    </dgm:pt>
    <dgm:pt modelId="{C2586373-B6D5-44E4-8B43-D8965DD0FACA}">
      <dgm:prSet/>
      <dgm:spPr/>
      <dgm:t>
        <a:bodyPr/>
        <a:lstStyle/>
        <a:p>
          <a:r>
            <a:rPr lang="en-IN"/>
            <a:t>Identify recurring support issues </a:t>
          </a:r>
          <a:endParaRPr lang="en-US"/>
        </a:p>
      </dgm:t>
    </dgm:pt>
    <dgm:pt modelId="{315A0A27-23A3-41C5-B390-A62B541CD58E}" type="parTrans" cxnId="{16FEDDD5-1A6C-4E42-8AD7-765BA16BB136}">
      <dgm:prSet/>
      <dgm:spPr/>
      <dgm:t>
        <a:bodyPr/>
        <a:lstStyle/>
        <a:p>
          <a:endParaRPr lang="en-US"/>
        </a:p>
      </dgm:t>
    </dgm:pt>
    <dgm:pt modelId="{4CD1CD89-B240-4EF4-AB34-D88DE5C9DB63}" type="sibTrans" cxnId="{16FEDDD5-1A6C-4E42-8AD7-765BA16BB136}">
      <dgm:prSet/>
      <dgm:spPr/>
      <dgm:t>
        <a:bodyPr/>
        <a:lstStyle/>
        <a:p>
          <a:endParaRPr lang="en-US"/>
        </a:p>
      </dgm:t>
    </dgm:pt>
    <dgm:pt modelId="{0964EA90-CC31-477F-BC9D-0AFC0DA2E9E4}">
      <dgm:prSet/>
      <dgm:spPr/>
      <dgm:t>
        <a:bodyPr/>
        <a:lstStyle/>
        <a:p>
          <a:r>
            <a:rPr lang="en-US"/>
            <a:t>Text clustering will enable us to not only see how frequent (or infrequent) an issue is, but also may help identify the root of the issue with additional tags.</a:t>
          </a:r>
        </a:p>
      </dgm:t>
    </dgm:pt>
    <dgm:pt modelId="{E46F668E-7134-4357-B78C-7170D7C5546E}" type="parTrans" cxnId="{A81CF30E-8BAC-4B91-93EC-17B7CE3A0773}">
      <dgm:prSet/>
      <dgm:spPr/>
      <dgm:t>
        <a:bodyPr/>
        <a:lstStyle/>
        <a:p>
          <a:endParaRPr lang="en-US"/>
        </a:p>
      </dgm:t>
    </dgm:pt>
    <dgm:pt modelId="{6486964E-420D-4CEB-9B45-8FA2A2CA5896}" type="sibTrans" cxnId="{A81CF30E-8BAC-4B91-93EC-17B7CE3A0773}">
      <dgm:prSet/>
      <dgm:spPr/>
      <dgm:t>
        <a:bodyPr/>
        <a:lstStyle/>
        <a:p>
          <a:endParaRPr lang="en-US"/>
        </a:p>
      </dgm:t>
    </dgm:pt>
    <dgm:pt modelId="{B49CDD92-5746-4550-A25A-04919C1F2D46}">
      <dgm:prSet/>
      <dgm:spPr/>
      <dgm:t>
        <a:bodyPr/>
        <a:lstStyle/>
        <a:p>
          <a:r>
            <a:rPr lang="en-IN"/>
            <a:t>Creating better marketing copy</a:t>
          </a:r>
          <a:endParaRPr lang="en-US"/>
        </a:p>
      </dgm:t>
    </dgm:pt>
    <dgm:pt modelId="{84FDC64B-9FED-43BD-B961-77F8AC6A556C}" type="parTrans" cxnId="{01CD42C5-3340-410C-94A1-87C082CAAC6E}">
      <dgm:prSet/>
      <dgm:spPr/>
      <dgm:t>
        <a:bodyPr/>
        <a:lstStyle/>
        <a:p>
          <a:endParaRPr lang="en-US"/>
        </a:p>
      </dgm:t>
    </dgm:pt>
    <dgm:pt modelId="{BC28F64F-46C5-4CBD-A3D4-6FBD0EF19A0F}" type="sibTrans" cxnId="{01CD42C5-3340-410C-94A1-87C082CAAC6E}">
      <dgm:prSet/>
      <dgm:spPr/>
      <dgm:t>
        <a:bodyPr/>
        <a:lstStyle/>
        <a:p>
          <a:endParaRPr lang="en-US"/>
        </a:p>
      </dgm:t>
    </dgm:pt>
    <dgm:pt modelId="{5002CF2B-AFB2-4B0A-9F5F-126DB8E786E3}">
      <dgm:prSet/>
      <dgm:spPr/>
      <dgm:t>
        <a:bodyPr/>
        <a:lstStyle/>
        <a:p>
          <a:r>
            <a:rPr lang="en-US"/>
            <a:t>Spot trends in unstructured data</a:t>
          </a:r>
        </a:p>
      </dgm:t>
    </dgm:pt>
    <dgm:pt modelId="{0D891163-D007-4BF3-9ABA-281391642FE8}" type="parTrans" cxnId="{6B36B4A3-1CA0-4E83-B125-55B2FFD8A72F}">
      <dgm:prSet/>
      <dgm:spPr/>
      <dgm:t>
        <a:bodyPr/>
        <a:lstStyle/>
        <a:p>
          <a:endParaRPr lang="en-US"/>
        </a:p>
      </dgm:t>
    </dgm:pt>
    <dgm:pt modelId="{5FACB3FC-A9D4-4AA4-93E9-2D24476477E1}" type="sibTrans" cxnId="{6B36B4A3-1CA0-4E83-B125-55B2FFD8A72F}">
      <dgm:prSet/>
      <dgm:spPr/>
      <dgm:t>
        <a:bodyPr/>
        <a:lstStyle/>
        <a:p>
          <a:endParaRPr lang="en-US"/>
        </a:p>
      </dgm:t>
    </dgm:pt>
    <dgm:pt modelId="{C12159CD-F5B5-46A4-A97A-7FF1AC1B7C08}" type="pres">
      <dgm:prSet presAssocID="{EC9E3E2D-00F2-4552-84CE-850A3AA336ED}" presName="linear" presStyleCnt="0">
        <dgm:presLayoutVars>
          <dgm:dir/>
          <dgm:animLvl val="lvl"/>
          <dgm:resizeHandles val="exact"/>
        </dgm:presLayoutVars>
      </dgm:prSet>
      <dgm:spPr/>
    </dgm:pt>
    <dgm:pt modelId="{67ECEE86-B2ED-4541-A832-37107BF5ACDD}" type="pres">
      <dgm:prSet presAssocID="{D97F8046-1342-4A74-9CCD-B46C0A56D121}" presName="parentLin" presStyleCnt="0"/>
      <dgm:spPr/>
    </dgm:pt>
    <dgm:pt modelId="{4B51B4A1-E2DD-4166-8B3D-891954499B6A}" type="pres">
      <dgm:prSet presAssocID="{D97F8046-1342-4A74-9CCD-B46C0A56D121}" presName="parentLeftMargin" presStyleLbl="node1" presStyleIdx="0" presStyleCnt="3"/>
      <dgm:spPr/>
    </dgm:pt>
    <dgm:pt modelId="{5670F887-6AA4-4901-816D-AEE4211A113A}" type="pres">
      <dgm:prSet presAssocID="{D97F8046-1342-4A74-9CCD-B46C0A56D121}" presName="parentText" presStyleLbl="node1" presStyleIdx="0" presStyleCnt="3">
        <dgm:presLayoutVars>
          <dgm:chMax val="0"/>
          <dgm:bulletEnabled val="1"/>
        </dgm:presLayoutVars>
      </dgm:prSet>
      <dgm:spPr/>
    </dgm:pt>
    <dgm:pt modelId="{943A7271-1AFA-457A-9281-AD02E630DD24}" type="pres">
      <dgm:prSet presAssocID="{D97F8046-1342-4A74-9CCD-B46C0A56D121}" presName="negativeSpace" presStyleCnt="0"/>
      <dgm:spPr/>
    </dgm:pt>
    <dgm:pt modelId="{1944A2BA-0798-475E-A978-86FB3FD55D21}" type="pres">
      <dgm:prSet presAssocID="{D97F8046-1342-4A74-9CCD-B46C0A56D121}" presName="childText" presStyleLbl="conFgAcc1" presStyleIdx="0" presStyleCnt="3">
        <dgm:presLayoutVars>
          <dgm:bulletEnabled val="1"/>
        </dgm:presLayoutVars>
      </dgm:prSet>
      <dgm:spPr/>
    </dgm:pt>
    <dgm:pt modelId="{675C27BE-9E00-426B-A4F8-A556742082B0}" type="pres">
      <dgm:prSet presAssocID="{0AA87279-513B-4E0D-995A-46B045DC2BC9}" presName="spaceBetweenRectangles" presStyleCnt="0"/>
      <dgm:spPr/>
    </dgm:pt>
    <dgm:pt modelId="{8CE7BECC-B3C0-49ED-AC74-371595B3515D}" type="pres">
      <dgm:prSet presAssocID="{C2586373-B6D5-44E4-8B43-D8965DD0FACA}" presName="parentLin" presStyleCnt="0"/>
      <dgm:spPr/>
    </dgm:pt>
    <dgm:pt modelId="{F9A841A1-0B72-41CD-9ED7-28FF1D0B3C10}" type="pres">
      <dgm:prSet presAssocID="{C2586373-B6D5-44E4-8B43-D8965DD0FACA}" presName="parentLeftMargin" presStyleLbl="node1" presStyleIdx="0" presStyleCnt="3"/>
      <dgm:spPr/>
    </dgm:pt>
    <dgm:pt modelId="{41108168-7A60-45EB-9FFD-9D9A2C380598}" type="pres">
      <dgm:prSet presAssocID="{C2586373-B6D5-44E4-8B43-D8965DD0FACA}" presName="parentText" presStyleLbl="node1" presStyleIdx="1" presStyleCnt="3">
        <dgm:presLayoutVars>
          <dgm:chMax val="0"/>
          <dgm:bulletEnabled val="1"/>
        </dgm:presLayoutVars>
      </dgm:prSet>
      <dgm:spPr/>
    </dgm:pt>
    <dgm:pt modelId="{52CC434C-94EB-40E7-B756-BE4C37E39CEA}" type="pres">
      <dgm:prSet presAssocID="{C2586373-B6D5-44E4-8B43-D8965DD0FACA}" presName="negativeSpace" presStyleCnt="0"/>
      <dgm:spPr/>
    </dgm:pt>
    <dgm:pt modelId="{4F45178E-B43B-439A-9CBB-8EF5D0000E76}" type="pres">
      <dgm:prSet presAssocID="{C2586373-B6D5-44E4-8B43-D8965DD0FACA}" presName="childText" presStyleLbl="conFgAcc1" presStyleIdx="1" presStyleCnt="3">
        <dgm:presLayoutVars>
          <dgm:bulletEnabled val="1"/>
        </dgm:presLayoutVars>
      </dgm:prSet>
      <dgm:spPr/>
    </dgm:pt>
    <dgm:pt modelId="{F8665C98-5D86-49FC-AE2F-B364C4DECDC6}" type="pres">
      <dgm:prSet presAssocID="{4CD1CD89-B240-4EF4-AB34-D88DE5C9DB63}" presName="spaceBetweenRectangles" presStyleCnt="0"/>
      <dgm:spPr/>
    </dgm:pt>
    <dgm:pt modelId="{037003F7-87EB-4AD2-830F-9FD6A22B0A77}" type="pres">
      <dgm:prSet presAssocID="{B49CDD92-5746-4550-A25A-04919C1F2D46}" presName="parentLin" presStyleCnt="0"/>
      <dgm:spPr/>
    </dgm:pt>
    <dgm:pt modelId="{2601B438-0E79-4D8D-9F32-36417748870C}" type="pres">
      <dgm:prSet presAssocID="{B49CDD92-5746-4550-A25A-04919C1F2D46}" presName="parentLeftMargin" presStyleLbl="node1" presStyleIdx="1" presStyleCnt="3"/>
      <dgm:spPr/>
    </dgm:pt>
    <dgm:pt modelId="{6058A349-B408-4CCF-AA40-76A3179A0245}" type="pres">
      <dgm:prSet presAssocID="{B49CDD92-5746-4550-A25A-04919C1F2D46}" presName="parentText" presStyleLbl="node1" presStyleIdx="2" presStyleCnt="3">
        <dgm:presLayoutVars>
          <dgm:chMax val="0"/>
          <dgm:bulletEnabled val="1"/>
        </dgm:presLayoutVars>
      </dgm:prSet>
      <dgm:spPr/>
    </dgm:pt>
    <dgm:pt modelId="{CA8AF32F-057B-4990-BD06-18140F50495E}" type="pres">
      <dgm:prSet presAssocID="{B49CDD92-5746-4550-A25A-04919C1F2D46}" presName="negativeSpace" presStyleCnt="0"/>
      <dgm:spPr/>
    </dgm:pt>
    <dgm:pt modelId="{03E3834C-ED04-4EC5-B056-8F2F28ABB752}" type="pres">
      <dgm:prSet presAssocID="{B49CDD92-5746-4550-A25A-04919C1F2D46}" presName="childText" presStyleLbl="conFgAcc1" presStyleIdx="2" presStyleCnt="3">
        <dgm:presLayoutVars>
          <dgm:bulletEnabled val="1"/>
        </dgm:presLayoutVars>
      </dgm:prSet>
      <dgm:spPr/>
    </dgm:pt>
  </dgm:ptLst>
  <dgm:cxnLst>
    <dgm:cxn modelId="{3D54E30B-AF22-4EDC-A137-084FFD439EA3}" type="presOf" srcId="{D97F8046-1342-4A74-9CCD-B46C0A56D121}" destId="{5670F887-6AA4-4901-816D-AEE4211A113A}" srcOrd="1" destOrd="0" presId="urn:microsoft.com/office/officeart/2005/8/layout/list1"/>
    <dgm:cxn modelId="{5BA7190D-1FA1-4D0E-AD00-2BD72E10B89D}" type="presOf" srcId="{EC9E3E2D-00F2-4552-84CE-850A3AA336ED}" destId="{C12159CD-F5B5-46A4-A97A-7FF1AC1B7C08}" srcOrd="0" destOrd="0" presId="urn:microsoft.com/office/officeart/2005/8/layout/list1"/>
    <dgm:cxn modelId="{A81CF30E-8BAC-4B91-93EC-17B7CE3A0773}" srcId="{C2586373-B6D5-44E4-8B43-D8965DD0FACA}" destId="{0964EA90-CC31-477F-BC9D-0AFC0DA2E9E4}" srcOrd="0" destOrd="0" parTransId="{E46F668E-7134-4357-B78C-7170D7C5546E}" sibTransId="{6486964E-420D-4CEB-9B45-8FA2A2CA5896}"/>
    <dgm:cxn modelId="{1868FE12-DF99-470F-AF69-998D56476054}" srcId="{D97F8046-1342-4A74-9CCD-B46C0A56D121}" destId="{D6C2A498-285A-4210-A1D0-21A3FA4FA070}" srcOrd="0" destOrd="0" parTransId="{3C253D2B-BF9E-42BD-B7A0-A25B8D019661}" sibTransId="{7C36B4F5-7018-4128-89B0-5F30E517F62E}"/>
    <dgm:cxn modelId="{4A83FE12-DD8A-42BA-8A10-711A5A2EFBA2}" type="presOf" srcId="{5002CF2B-AFB2-4B0A-9F5F-126DB8E786E3}" destId="{03E3834C-ED04-4EC5-B056-8F2F28ABB752}" srcOrd="0" destOrd="0" presId="urn:microsoft.com/office/officeart/2005/8/layout/list1"/>
    <dgm:cxn modelId="{2BC7E11B-D2E9-44DB-9753-E770B204EAF9}" type="presOf" srcId="{B49CDD92-5746-4550-A25A-04919C1F2D46}" destId="{2601B438-0E79-4D8D-9F32-36417748870C}" srcOrd="0" destOrd="0" presId="urn:microsoft.com/office/officeart/2005/8/layout/list1"/>
    <dgm:cxn modelId="{FFF0F34C-30C6-4322-9C79-0E820B2FAC65}" srcId="{EC9E3E2D-00F2-4552-84CE-850A3AA336ED}" destId="{D97F8046-1342-4A74-9CCD-B46C0A56D121}" srcOrd="0" destOrd="0" parTransId="{D00ABF81-7603-4926-A2E9-B5654C02237A}" sibTransId="{0AA87279-513B-4E0D-995A-46B045DC2BC9}"/>
    <dgm:cxn modelId="{44648571-54E4-4C21-8563-FFE9D3F5F59C}" type="presOf" srcId="{D97F8046-1342-4A74-9CCD-B46C0A56D121}" destId="{4B51B4A1-E2DD-4166-8B3D-891954499B6A}" srcOrd="0" destOrd="0" presId="urn:microsoft.com/office/officeart/2005/8/layout/list1"/>
    <dgm:cxn modelId="{6B1CCB56-B2E8-40A4-BFA6-9D40316917BA}" type="presOf" srcId="{B49CDD92-5746-4550-A25A-04919C1F2D46}" destId="{6058A349-B408-4CCF-AA40-76A3179A0245}" srcOrd="1" destOrd="0" presId="urn:microsoft.com/office/officeart/2005/8/layout/list1"/>
    <dgm:cxn modelId="{249B778A-F7B6-4FA1-A081-4F22E8CD3C2B}" type="presOf" srcId="{0964EA90-CC31-477F-BC9D-0AFC0DA2E9E4}" destId="{4F45178E-B43B-439A-9CBB-8EF5D0000E76}" srcOrd="0" destOrd="0" presId="urn:microsoft.com/office/officeart/2005/8/layout/list1"/>
    <dgm:cxn modelId="{6B36B4A3-1CA0-4E83-B125-55B2FFD8A72F}" srcId="{B49CDD92-5746-4550-A25A-04919C1F2D46}" destId="{5002CF2B-AFB2-4B0A-9F5F-126DB8E786E3}" srcOrd="0" destOrd="0" parTransId="{0D891163-D007-4BF3-9ABA-281391642FE8}" sibTransId="{5FACB3FC-A9D4-4AA4-93E9-2D24476477E1}"/>
    <dgm:cxn modelId="{A92C2EA5-EF8B-4D8D-8C5D-F9F58943957F}" type="presOf" srcId="{C2586373-B6D5-44E4-8B43-D8965DD0FACA}" destId="{41108168-7A60-45EB-9FFD-9D9A2C380598}" srcOrd="1" destOrd="0" presId="urn:microsoft.com/office/officeart/2005/8/layout/list1"/>
    <dgm:cxn modelId="{09DD64C2-1D08-4E4C-B1F8-07AF61195841}" type="presOf" srcId="{D6C2A498-285A-4210-A1D0-21A3FA4FA070}" destId="{1944A2BA-0798-475E-A978-86FB3FD55D21}" srcOrd="0" destOrd="0" presId="urn:microsoft.com/office/officeart/2005/8/layout/list1"/>
    <dgm:cxn modelId="{01CD42C5-3340-410C-94A1-87C082CAAC6E}" srcId="{EC9E3E2D-00F2-4552-84CE-850A3AA336ED}" destId="{B49CDD92-5746-4550-A25A-04919C1F2D46}" srcOrd="2" destOrd="0" parTransId="{84FDC64B-9FED-43BD-B961-77F8AC6A556C}" sibTransId="{BC28F64F-46C5-4CBD-A3D4-6FBD0EF19A0F}"/>
    <dgm:cxn modelId="{16FEDDD5-1A6C-4E42-8AD7-765BA16BB136}" srcId="{EC9E3E2D-00F2-4552-84CE-850A3AA336ED}" destId="{C2586373-B6D5-44E4-8B43-D8965DD0FACA}" srcOrd="1" destOrd="0" parTransId="{315A0A27-23A3-41C5-B390-A62B541CD58E}" sibTransId="{4CD1CD89-B240-4EF4-AB34-D88DE5C9DB63}"/>
    <dgm:cxn modelId="{B9B42BD6-8760-4A92-AD9D-78D49E153C06}" type="presOf" srcId="{C2586373-B6D5-44E4-8B43-D8965DD0FACA}" destId="{F9A841A1-0B72-41CD-9ED7-28FF1D0B3C10}" srcOrd="0" destOrd="0" presId="urn:microsoft.com/office/officeart/2005/8/layout/list1"/>
    <dgm:cxn modelId="{DE4F16B1-866F-44C1-878C-68C36DE3DD6D}" type="presParOf" srcId="{C12159CD-F5B5-46A4-A97A-7FF1AC1B7C08}" destId="{67ECEE86-B2ED-4541-A832-37107BF5ACDD}" srcOrd="0" destOrd="0" presId="urn:microsoft.com/office/officeart/2005/8/layout/list1"/>
    <dgm:cxn modelId="{C3616126-D57B-46CE-A254-E14D942ACA8E}" type="presParOf" srcId="{67ECEE86-B2ED-4541-A832-37107BF5ACDD}" destId="{4B51B4A1-E2DD-4166-8B3D-891954499B6A}" srcOrd="0" destOrd="0" presId="urn:microsoft.com/office/officeart/2005/8/layout/list1"/>
    <dgm:cxn modelId="{AC7F325A-C6EA-490B-A68C-F5B63E3A501A}" type="presParOf" srcId="{67ECEE86-B2ED-4541-A832-37107BF5ACDD}" destId="{5670F887-6AA4-4901-816D-AEE4211A113A}" srcOrd="1" destOrd="0" presId="urn:microsoft.com/office/officeart/2005/8/layout/list1"/>
    <dgm:cxn modelId="{70FC817C-68A0-4BBF-BF0D-3B8CB6E77C38}" type="presParOf" srcId="{C12159CD-F5B5-46A4-A97A-7FF1AC1B7C08}" destId="{943A7271-1AFA-457A-9281-AD02E630DD24}" srcOrd="1" destOrd="0" presId="urn:microsoft.com/office/officeart/2005/8/layout/list1"/>
    <dgm:cxn modelId="{6D306207-E559-4DA6-BE83-1DD25443F93B}" type="presParOf" srcId="{C12159CD-F5B5-46A4-A97A-7FF1AC1B7C08}" destId="{1944A2BA-0798-475E-A978-86FB3FD55D21}" srcOrd="2" destOrd="0" presId="urn:microsoft.com/office/officeart/2005/8/layout/list1"/>
    <dgm:cxn modelId="{DD92A7A4-27EB-4915-A366-71F811CBCE64}" type="presParOf" srcId="{C12159CD-F5B5-46A4-A97A-7FF1AC1B7C08}" destId="{675C27BE-9E00-426B-A4F8-A556742082B0}" srcOrd="3" destOrd="0" presId="urn:microsoft.com/office/officeart/2005/8/layout/list1"/>
    <dgm:cxn modelId="{BCCCA776-E2AB-4628-8EBB-4FF50D39E4C0}" type="presParOf" srcId="{C12159CD-F5B5-46A4-A97A-7FF1AC1B7C08}" destId="{8CE7BECC-B3C0-49ED-AC74-371595B3515D}" srcOrd="4" destOrd="0" presId="urn:microsoft.com/office/officeart/2005/8/layout/list1"/>
    <dgm:cxn modelId="{4B65C28C-0E27-46FE-AD54-5EB66CBA9BA1}" type="presParOf" srcId="{8CE7BECC-B3C0-49ED-AC74-371595B3515D}" destId="{F9A841A1-0B72-41CD-9ED7-28FF1D0B3C10}" srcOrd="0" destOrd="0" presId="urn:microsoft.com/office/officeart/2005/8/layout/list1"/>
    <dgm:cxn modelId="{8FD54B70-1314-4334-B25F-202F4C57E978}" type="presParOf" srcId="{8CE7BECC-B3C0-49ED-AC74-371595B3515D}" destId="{41108168-7A60-45EB-9FFD-9D9A2C380598}" srcOrd="1" destOrd="0" presId="urn:microsoft.com/office/officeart/2005/8/layout/list1"/>
    <dgm:cxn modelId="{0FA695D7-136A-4344-939D-CFC91494A7C6}" type="presParOf" srcId="{C12159CD-F5B5-46A4-A97A-7FF1AC1B7C08}" destId="{52CC434C-94EB-40E7-B756-BE4C37E39CEA}" srcOrd="5" destOrd="0" presId="urn:microsoft.com/office/officeart/2005/8/layout/list1"/>
    <dgm:cxn modelId="{1BE35211-6626-416F-9DEF-8660E6E381A1}" type="presParOf" srcId="{C12159CD-F5B5-46A4-A97A-7FF1AC1B7C08}" destId="{4F45178E-B43B-439A-9CBB-8EF5D0000E76}" srcOrd="6" destOrd="0" presId="urn:microsoft.com/office/officeart/2005/8/layout/list1"/>
    <dgm:cxn modelId="{4A0431BD-EFD5-4D78-8B86-AAED5D746A08}" type="presParOf" srcId="{C12159CD-F5B5-46A4-A97A-7FF1AC1B7C08}" destId="{F8665C98-5D86-49FC-AE2F-B364C4DECDC6}" srcOrd="7" destOrd="0" presId="urn:microsoft.com/office/officeart/2005/8/layout/list1"/>
    <dgm:cxn modelId="{9209E2A5-3900-46D0-94A4-FE595236B071}" type="presParOf" srcId="{C12159CD-F5B5-46A4-A97A-7FF1AC1B7C08}" destId="{037003F7-87EB-4AD2-830F-9FD6A22B0A77}" srcOrd="8" destOrd="0" presId="urn:microsoft.com/office/officeart/2005/8/layout/list1"/>
    <dgm:cxn modelId="{1A5AA1D0-FE13-41FC-AD0C-7E892BAA3AF9}" type="presParOf" srcId="{037003F7-87EB-4AD2-830F-9FD6A22B0A77}" destId="{2601B438-0E79-4D8D-9F32-36417748870C}" srcOrd="0" destOrd="0" presId="urn:microsoft.com/office/officeart/2005/8/layout/list1"/>
    <dgm:cxn modelId="{0FB654EF-3F39-499A-9ABA-46B8053F9BFE}" type="presParOf" srcId="{037003F7-87EB-4AD2-830F-9FD6A22B0A77}" destId="{6058A349-B408-4CCF-AA40-76A3179A0245}" srcOrd="1" destOrd="0" presId="urn:microsoft.com/office/officeart/2005/8/layout/list1"/>
    <dgm:cxn modelId="{519CD295-99AB-4039-A673-3C51D18F7377}" type="presParOf" srcId="{C12159CD-F5B5-46A4-A97A-7FF1AC1B7C08}" destId="{CA8AF32F-057B-4990-BD06-18140F50495E}" srcOrd="9" destOrd="0" presId="urn:microsoft.com/office/officeart/2005/8/layout/list1"/>
    <dgm:cxn modelId="{3D632B37-9519-415C-B1A0-186CA1A27F38}" type="presParOf" srcId="{C12159CD-F5B5-46A4-A97A-7FF1AC1B7C08}" destId="{03E3834C-ED04-4EC5-B056-8F2F28ABB75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EFF5D1-0A45-404C-89B3-190D486005F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20003EC-AA90-420D-80E9-ED8CD33A1818}">
      <dgm:prSet/>
      <dgm:spPr/>
      <dgm:t>
        <a:bodyPr/>
        <a:lstStyle/>
        <a:p>
          <a:pPr>
            <a:lnSpc>
              <a:spcPct val="100000"/>
            </a:lnSpc>
          </a:pPr>
          <a:r>
            <a:rPr lang="en-US"/>
            <a:t>Text classification or Text Categorization is the activity of labeling natural language texts with relevant categories from a predefined set.</a:t>
          </a:r>
        </a:p>
      </dgm:t>
    </dgm:pt>
    <dgm:pt modelId="{705E30AA-081A-44DB-8D5C-A50C290A8996}" type="parTrans" cxnId="{B5BD004A-2A8C-47FA-967C-DDBC349E4A3B}">
      <dgm:prSet/>
      <dgm:spPr/>
      <dgm:t>
        <a:bodyPr/>
        <a:lstStyle/>
        <a:p>
          <a:endParaRPr lang="en-US"/>
        </a:p>
      </dgm:t>
    </dgm:pt>
    <dgm:pt modelId="{284A2326-8256-466F-9905-901B80DEC2F0}" type="sibTrans" cxnId="{B5BD004A-2A8C-47FA-967C-DDBC349E4A3B}">
      <dgm:prSet/>
      <dgm:spPr/>
      <dgm:t>
        <a:bodyPr/>
        <a:lstStyle/>
        <a:p>
          <a:endParaRPr lang="en-US"/>
        </a:p>
      </dgm:t>
    </dgm:pt>
    <dgm:pt modelId="{032E28D0-3489-47FF-BD1E-FE1B02AC253D}">
      <dgm:prSet/>
      <dgm:spPr/>
      <dgm:t>
        <a:bodyPr/>
        <a:lstStyle/>
        <a:p>
          <a:pPr>
            <a:lnSpc>
              <a:spcPct val="100000"/>
            </a:lnSpc>
          </a:pPr>
          <a:r>
            <a:rPr lang="en-US"/>
            <a:t>Classification of books in libraries and segmentation of articles in news are essentially examples of text classification.</a:t>
          </a:r>
        </a:p>
      </dgm:t>
    </dgm:pt>
    <dgm:pt modelId="{507D0997-F2C8-4382-9F9C-48019D553062}" type="parTrans" cxnId="{8BBF1E6F-2154-4F2C-8149-E2E6056325AE}">
      <dgm:prSet/>
      <dgm:spPr/>
      <dgm:t>
        <a:bodyPr/>
        <a:lstStyle/>
        <a:p>
          <a:endParaRPr lang="en-US"/>
        </a:p>
      </dgm:t>
    </dgm:pt>
    <dgm:pt modelId="{85E80EF1-3832-454F-9FBE-1E819575A16A}" type="sibTrans" cxnId="{8BBF1E6F-2154-4F2C-8149-E2E6056325AE}">
      <dgm:prSet/>
      <dgm:spPr/>
      <dgm:t>
        <a:bodyPr/>
        <a:lstStyle/>
        <a:p>
          <a:endParaRPr lang="en-US"/>
        </a:p>
      </dgm:t>
    </dgm:pt>
    <dgm:pt modelId="{68749B83-7D7E-49A4-AC74-2681CFC94752}">
      <dgm:prSet/>
      <dgm:spPr/>
      <dgm:t>
        <a:bodyPr/>
        <a:lstStyle/>
        <a:p>
          <a:pPr>
            <a:lnSpc>
              <a:spcPct val="100000"/>
            </a:lnSpc>
          </a:pPr>
          <a:r>
            <a:rPr lang="en-US"/>
            <a:t>Use Case</a:t>
          </a:r>
        </a:p>
      </dgm:t>
    </dgm:pt>
    <dgm:pt modelId="{FC8C539E-DBCD-4A5E-BEC9-9A55E08517E2}" type="parTrans" cxnId="{77697D0D-D9B3-4BC9-9E4C-BD090A234D59}">
      <dgm:prSet/>
      <dgm:spPr/>
      <dgm:t>
        <a:bodyPr/>
        <a:lstStyle/>
        <a:p>
          <a:endParaRPr lang="en-US"/>
        </a:p>
      </dgm:t>
    </dgm:pt>
    <dgm:pt modelId="{6FEAAB15-D1F4-4F41-BDF4-D29756C8046D}" type="sibTrans" cxnId="{77697D0D-D9B3-4BC9-9E4C-BD090A234D59}">
      <dgm:prSet/>
      <dgm:spPr/>
      <dgm:t>
        <a:bodyPr/>
        <a:lstStyle/>
        <a:p>
          <a:endParaRPr lang="en-US"/>
        </a:p>
      </dgm:t>
    </dgm:pt>
    <dgm:pt modelId="{F33C43BC-805B-4A6C-A366-34092DBEAE5C}">
      <dgm:prSet/>
      <dgm:spPr/>
      <dgm:t>
        <a:bodyPr/>
        <a:lstStyle/>
        <a:p>
          <a:pPr>
            <a:lnSpc>
              <a:spcPct val="100000"/>
            </a:lnSpc>
          </a:pPr>
          <a:r>
            <a:rPr lang="en-US"/>
            <a:t>Automate CRM</a:t>
          </a:r>
        </a:p>
      </dgm:t>
    </dgm:pt>
    <dgm:pt modelId="{30E864EF-8B7A-47E5-8269-613F29D83C0F}" type="parTrans" cxnId="{69B14627-7F66-4414-8E48-7AA0E5257FA7}">
      <dgm:prSet/>
      <dgm:spPr/>
      <dgm:t>
        <a:bodyPr/>
        <a:lstStyle/>
        <a:p>
          <a:endParaRPr lang="en-US"/>
        </a:p>
      </dgm:t>
    </dgm:pt>
    <dgm:pt modelId="{37028FC5-4741-4252-B18C-56F65DE5723F}" type="sibTrans" cxnId="{69B14627-7F66-4414-8E48-7AA0E5257FA7}">
      <dgm:prSet/>
      <dgm:spPr/>
      <dgm:t>
        <a:bodyPr/>
        <a:lstStyle/>
        <a:p>
          <a:endParaRPr lang="en-US"/>
        </a:p>
      </dgm:t>
    </dgm:pt>
    <dgm:pt modelId="{A0281658-80F2-4145-BA2A-4E64B99302B1}">
      <dgm:prSet/>
      <dgm:spPr/>
      <dgm:t>
        <a:bodyPr/>
        <a:lstStyle/>
        <a:p>
          <a:pPr>
            <a:lnSpc>
              <a:spcPct val="100000"/>
            </a:lnSpc>
          </a:pPr>
          <a:r>
            <a:rPr lang="en-US" dirty="0"/>
            <a:t>Search Engine Optimization</a:t>
          </a:r>
        </a:p>
      </dgm:t>
    </dgm:pt>
    <dgm:pt modelId="{DE428323-C2F8-4F37-AE82-4840C6008682}" type="parTrans" cxnId="{36EC0D89-9377-4E42-BAD8-BC54648116ED}">
      <dgm:prSet/>
      <dgm:spPr/>
      <dgm:t>
        <a:bodyPr/>
        <a:lstStyle/>
        <a:p>
          <a:endParaRPr lang="en-US"/>
        </a:p>
      </dgm:t>
    </dgm:pt>
    <dgm:pt modelId="{114C34E0-A769-4004-925F-B1E82792B6E1}" type="sibTrans" cxnId="{36EC0D89-9377-4E42-BAD8-BC54648116ED}">
      <dgm:prSet/>
      <dgm:spPr/>
      <dgm:t>
        <a:bodyPr/>
        <a:lstStyle/>
        <a:p>
          <a:endParaRPr lang="en-US"/>
        </a:p>
      </dgm:t>
    </dgm:pt>
    <dgm:pt modelId="{B9054FD9-295E-4396-83D6-87515CF81378}">
      <dgm:prSet/>
      <dgm:spPr/>
      <dgm:t>
        <a:bodyPr/>
        <a:lstStyle/>
        <a:p>
          <a:pPr>
            <a:lnSpc>
              <a:spcPct val="100000"/>
            </a:lnSpc>
          </a:pPr>
          <a:r>
            <a:rPr lang="en-US"/>
            <a:t>Target Marketing</a:t>
          </a:r>
        </a:p>
      </dgm:t>
    </dgm:pt>
    <dgm:pt modelId="{370CEEA7-CCE2-4317-A1AD-752B4E2BCB02}" type="parTrans" cxnId="{25F608C8-502D-4781-85B1-4E40AAFF34FA}">
      <dgm:prSet/>
      <dgm:spPr/>
      <dgm:t>
        <a:bodyPr/>
        <a:lstStyle/>
        <a:p>
          <a:endParaRPr lang="en-US"/>
        </a:p>
      </dgm:t>
    </dgm:pt>
    <dgm:pt modelId="{C8172DF3-0A36-49D5-B851-ADDE0743402A}" type="sibTrans" cxnId="{25F608C8-502D-4781-85B1-4E40AAFF34FA}">
      <dgm:prSet/>
      <dgm:spPr/>
      <dgm:t>
        <a:bodyPr/>
        <a:lstStyle/>
        <a:p>
          <a:endParaRPr lang="en-US"/>
        </a:p>
      </dgm:t>
    </dgm:pt>
    <dgm:pt modelId="{0E9E1941-B03A-4583-9711-CD431E13146F}" type="pres">
      <dgm:prSet presAssocID="{29EFF5D1-0A45-404C-89B3-190D486005F4}" presName="root" presStyleCnt="0">
        <dgm:presLayoutVars>
          <dgm:dir/>
          <dgm:resizeHandles val="exact"/>
        </dgm:presLayoutVars>
      </dgm:prSet>
      <dgm:spPr/>
    </dgm:pt>
    <dgm:pt modelId="{F8CB4894-E4CC-44F3-8E82-F4AB5D64A4D2}" type="pres">
      <dgm:prSet presAssocID="{D20003EC-AA90-420D-80E9-ED8CD33A1818}" presName="compNode" presStyleCnt="0"/>
      <dgm:spPr/>
    </dgm:pt>
    <dgm:pt modelId="{85A57BD2-19A6-4965-813A-CF83266A9D9F}" type="pres">
      <dgm:prSet presAssocID="{D20003EC-AA90-420D-80E9-ED8CD33A1818}" presName="bgRect" presStyleLbl="bgShp" presStyleIdx="0" presStyleCnt="3"/>
      <dgm:spPr/>
    </dgm:pt>
    <dgm:pt modelId="{A39F3C6C-0D90-4659-84E6-375690E610C1}" type="pres">
      <dgm:prSet presAssocID="{D20003EC-AA90-420D-80E9-ED8CD33A18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1F027833-E83D-44C3-9836-3B401FD016E6}" type="pres">
      <dgm:prSet presAssocID="{D20003EC-AA90-420D-80E9-ED8CD33A1818}" presName="spaceRect" presStyleCnt="0"/>
      <dgm:spPr/>
    </dgm:pt>
    <dgm:pt modelId="{D3040159-B033-4E7C-81C5-284CE8759EB2}" type="pres">
      <dgm:prSet presAssocID="{D20003EC-AA90-420D-80E9-ED8CD33A1818}" presName="parTx" presStyleLbl="revTx" presStyleIdx="0" presStyleCnt="4">
        <dgm:presLayoutVars>
          <dgm:chMax val="0"/>
          <dgm:chPref val="0"/>
        </dgm:presLayoutVars>
      </dgm:prSet>
      <dgm:spPr/>
    </dgm:pt>
    <dgm:pt modelId="{EE0E8D1E-367D-4025-9A9B-9C9957AD3084}" type="pres">
      <dgm:prSet presAssocID="{284A2326-8256-466F-9905-901B80DEC2F0}" presName="sibTrans" presStyleCnt="0"/>
      <dgm:spPr/>
    </dgm:pt>
    <dgm:pt modelId="{7C552BCB-9E00-48E4-89D6-719D2B0DD368}" type="pres">
      <dgm:prSet presAssocID="{032E28D0-3489-47FF-BD1E-FE1B02AC253D}" presName="compNode" presStyleCnt="0"/>
      <dgm:spPr/>
    </dgm:pt>
    <dgm:pt modelId="{B38768CF-BB0F-4017-B867-087E7EFE141A}" type="pres">
      <dgm:prSet presAssocID="{032E28D0-3489-47FF-BD1E-FE1B02AC253D}" presName="bgRect" presStyleLbl="bgShp" presStyleIdx="1" presStyleCnt="3"/>
      <dgm:spPr/>
    </dgm:pt>
    <dgm:pt modelId="{5B031463-05E0-405C-9D92-8E16F740C1A6}" type="pres">
      <dgm:prSet presAssocID="{032E28D0-3489-47FF-BD1E-FE1B02AC25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A4B20A61-5E7D-4C7B-82F9-1779DA00A62D}" type="pres">
      <dgm:prSet presAssocID="{032E28D0-3489-47FF-BD1E-FE1B02AC253D}" presName="spaceRect" presStyleCnt="0"/>
      <dgm:spPr/>
    </dgm:pt>
    <dgm:pt modelId="{108A9F4D-A515-4936-A279-F6551C3486E8}" type="pres">
      <dgm:prSet presAssocID="{032E28D0-3489-47FF-BD1E-FE1B02AC253D}" presName="parTx" presStyleLbl="revTx" presStyleIdx="1" presStyleCnt="4">
        <dgm:presLayoutVars>
          <dgm:chMax val="0"/>
          <dgm:chPref val="0"/>
        </dgm:presLayoutVars>
      </dgm:prSet>
      <dgm:spPr/>
    </dgm:pt>
    <dgm:pt modelId="{1C48E8C5-6E74-4ED3-87A9-F00394FB3DFC}" type="pres">
      <dgm:prSet presAssocID="{85E80EF1-3832-454F-9FBE-1E819575A16A}" presName="sibTrans" presStyleCnt="0"/>
      <dgm:spPr/>
    </dgm:pt>
    <dgm:pt modelId="{B6EE21D2-92D9-4F76-A3C6-2280FAEDF206}" type="pres">
      <dgm:prSet presAssocID="{68749B83-7D7E-49A4-AC74-2681CFC94752}" presName="compNode" presStyleCnt="0"/>
      <dgm:spPr/>
    </dgm:pt>
    <dgm:pt modelId="{5E36C828-5B0F-47F9-BB82-CFD50110E937}" type="pres">
      <dgm:prSet presAssocID="{68749B83-7D7E-49A4-AC74-2681CFC94752}" presName="bgRect" presStyleLbl="bgShp" presStyleIdx="2" presStyleCnt="3"/>
      <dgm:spPr/>
    </dgm:pt>
    <dgm:pt modelId="{4F39F862-2518-4CB2-A71F-D6624B519578}" type="pres">
      <dgm:prSet presAssocID="{68749B83-7D7E-49A4-AC74-2681CFC9475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EBDE00B-BA73-4CAD-A17B-DE34321D00A1}" type="pres">
      <dgm:prSet presAssocID="{68749B83-7D7E-49A4-AC74-2681CFC94752}" presName="spaceRect" presStyleCnt="0"/>
      <dgm:spPr/>
    </dgm:pt>
    <dgm:pt modelId="{2AD2225D-1FE6-4203-BE20-7EE610F21228}" type="pres">
      <dgm:prSet presAssocID="{68749B83-7D7E-49A4-AC74-2681CFC94752}" presName="parTx" presStyleLbl="revTx" presStyleIdx="2" presStyleCnt="4">
        <dgm:presLayoutVars>
          <dgm:chMax val="0"/>
          <dgm:chPref val="0"/>
        </dgm:presLayoutVars>
      </dgm:prSet>
      <dgm:spPr/>
    </dgm:pt>
    <dgm:pt modelId="{8F551CC5-27EC-41EB-A1FB-29EDA5EBC4D2}" type="pres">
      <dgm:prSet presAssocID="{68749B83-7D7E-49A4-AC74-2681CFC94752}" presName="desTx" presStyleLbl="revTx" presStyleIdx="3" presStyleCnt="4">
        <dgm:presLayoutVars/>
      </dgm:prSet>
      <dgm:spPr/>
    </dgm:pt>
  </dgm:ptLst>
  <dgm:cxnLst>
    <dgm:cxn modelId="{77697D0D-D9B3-4BC9-9E4C-BD090A234D59}" srcId="{29EFF5D1-0A45-404C-89B3-190D486005F4}" destId="{68749B83-7D7E-49A4-AC74-2681CFC94752}" srcOrd="2" destOrd="0" parTransId="{FC8C539E-DBCD-4A5E-BEC9-9A55E08517E2}" sibTransId="{6FEAAB15-D1F4-4F41-BDF4-D29756C8046D}"/>
    <dgm:cxn modelId="{28DA421B-2CE8-467E-9443-B8027F6392D8}" type="presOf" srcId="{A0281658-80F2-4145-BA2A-4E64B99302B1}" destId="{8F551CC5-27EC-41EB-A1FB-29EDA5EBC4D2}" srcOrd="0" destOrd="1" presId="urn:microsoft.com/office/officeart/2018/2/layout/IconVerticalSolidList"/>
    <dgm:cxn modelId="{69B14627-7F66-4414-8E48-7AA0E5257FA7}" srcId="{68749B83-7D7E-49A4-AC74-2681CFC94752}" destId="{F33C43BC-805B-4A6C-A366-34092DBEAE5C}" srcOrd="0" destOrd="0" parTransId="{30E864EF-8B7A-47E5-8269-613F29D83C0F}" sibTransId="{37028FC5-4741-4252-B18C-56F65DE5723F}"/>
    <dgm:cxn modelId="{B5BD004A-2A8C-47FA-967C-DDBC349E4A3B}" srcId="{29EFF5D1-0A45-404C-89B3-190D486005F4}" destId="{D20003EC-AA90-420D-80E9-ED8CD33A1818}" srcOrd="0" destOrd="0" parTransId="{705E30AA-081A-44DB-8D5C-A50C290A8996}" sibTransId="{284A2326-8256-466F-9905-901B80DEC2F0}"/>
    <dgm:cxn modelId="{8BBF1E6F-2154-4F2C-8149-E2E6056325AE}" srcId="{29EFF5D1-0A45-404C-89B3-190D486005F4}" destId="{032E28D0-3489-47FF-BD1E-FE1B02AC253D}" srcOrd="1" destOrd="0" parTransId="{507D0997-F2C8-4382-9F9C-48019D553062}" sibTransId="{85E80EF1-3832-454F-9FBE-1E819575A16A}"/>
    <dgm:cxn modelId="{67561971-DB4D-41FE-A409-F14AEABC7AC1}" type="presOf" srcId="{29EFF5D1-0A45-404C-89B3-190D486005F4}" destId="{0E9E1941-B03A-4583-9711-CD431E13146F}" srcOrd="0" destOrd="0" presId="urn:microsoft.com/office/officeart/2018/2/layout/IconVerticalSolidList"/>
    <dgm:cxn modelId="{D14B1676-6171-4750-86FD-B713ACBA8AA0}" type="presOf" srcId="{032E28D0-3489-47FF-BD1E-FE1B02AC253D}" destId="{108A9F4D-A515-4936-A279-F6551C3486E8}" srcOrd="0" destOrd="0" presId="urn:microsoft.com/office/officeart/2018/2/layout/IconVerticalSolidList"/>
    <dgm:cxn modelId="{68F10987-32DC-44EB-817F-4326DC4720A7}" type="presOf" srcId="{B9054FD9-295E-4396-83D6-87515CF81378}" destId="{8F551CC5-27EC-41EB-A1FB-29EDA5EBC4D2}" srcOrd="0" destOrd="2" presId="urn:microsoft.com/office/officeart/2018/2/layout/IconVerticalSolidList"/>
    <dgm:cxn modelId="{36EC0D89-9377-4E42-BAD8-BC54648116ED}" srcId="{68749B83-7D7E-49A4-AC74-2681CFC94752}" destId="{A0281658-80F2-4145-BA2A-4E64B99302B1}" srcOrd="1" destOrd="0" parTransId="{DE428323-C2F8-4F37-AE82-4840C6008682}" sibTransId="{114C34E0-A769-4004-925F-B1E82792B6E1}"/>
    <dgm:cxn modelId="{39439796-B926-432D-97B7-570BFF0A0DC0}" type="presOf" srcId="{F33C43BC-805B-4A6C-A366-34092DBEAE5C}" destId="{8F551CC5-27EC-41EB-A1FB-29EDA5EBC4D2}" srcOrd="0" destOrd="0" presId="urn:microsoft.com/office/officeart/2018/2/layout/IconVerticalSolidList"/>
    <dgm:cxn modelId="{19AE90AA-C31A-4E34-AF74-30D468B0ACA9}" type="presOf" srcId="{68749B83-7D7E-49A4-AC74-2681CFC94752}" destId="{2AD2225D-1FE6-4203-BE20-7EE610F21228}" srcOrd="0" destOrd="0" presId="urn:microsoft.com/office/officeart/2018/2/layout/IconVerticalSolidList"/>
    <dgm:cxn modelId="{D54BA1AB-5C0D-4714-84CE-1181FF304B47}" type="presOf" srcId="{D20003EC-AA90-420D-80E9-ED8CD33A1818}" destId="{D3040159-B033-4E7C-81C5-284CE8759EB2}" srcOrd="0" destOrd="0" presId="urn:microsoft.com/office/officeart/2018/2/layout/IconVerticalSolidList"/>
    <dgm:cxn modelId="{25F608C8-502D-4781-85B1-4E40AAFF34FA}" srcId="{68749B83-7D7E-49A4-AC74-2681CFC94752}" destId="{B9054FD9-295E-4396-83D6-87515CF81378}" srcOrd="2" destOrd="0" parTransId="{370CEEA7-CCE2-4317-A1AD-752B4E2BCB02}" sibTransId="{C8172DF3-0A36-49D5-B851-ADDE0743402A}"/>
    <dgm:cxn modelId="{70850AC4-44F8-476A-B77C-C19DF8D816F4}" type="presParOf" srcId="{0E9E1941-B03A-4583-9711-CD431E13146F}" destId="{F8CB4894-E4CC-44F3-8E82-F4AB5D64A4D2}" srcOrd="0" destOrd="0" presId="urn:microsoft.com/office/officeart/2018/2/layout/IconVerticalSolidList"/>
    <dgm:cxn modelId="{D28AB431-85DF-4F54-9CBF-BA2E59C50F9A}" type="presParOf" srcId="{F8CB4894-E4CC-44F3-8E82-F4AB5D64A4D2}" destId="{85A57BD2-19A6-4965-813A-CF83266A9D9F}" srcOrd="0" destOrd="0" presId="urn:microsoft.com/office/officeart/2018/2/layout/IconVerticalSolidList"/>
    <dgm:cxn modelId="{0C3EE17B-BEE1-4906-8B07-117F6392D975}" type="presParOf" srcId="{F8CB4894-E4CC-44F3-8E82-F4AB5D64A4D2}" destId="{A39F3C6C-0D90-4659-84E6-375690E610C1}" srcOrd="1" destOrd="0" presId="urn:microsoft.com/office/officeart/2018/2/layout/IconVerticalSolidList"/>
    <dgm:cxn modelId="{34B89E9A-27B2-4C47-906B-DC8A36C1C8AC}" type="presParOf" srcId="{F8CB4894-E4CC-44F3-8E82-F4AB5D64A4D2}" destId="{1F027833-E83D-44C3-9836-3B401FD016E6}" srcOrd="2" destOrd="0" presId="urn:microsoft.com/office/officeart/2018/2/layout/IconVerticalSolidList"/>
    <dgm:cxn modelId="{798C3232-70E0-498C-B613-6B0ECFF45306}" type="presParOf" srcId="{F8CB4894-E4CC-44F3-8E82-F4AB5D64A4D2}" destId="{D3040159-B033-4E7C-81C5-284CE8759EB2}" srcOrd="3" destOrd="0" presId="urn:microsoft.com/office/officeart/2018/2/layout/IconVerticalSolidList"/>
    <dgm:cxn modelId="{E5069A5F-6DEC-46AF-8337-657774D51AFE}" type="presParOf" srcId="{0E9E1941-B03A-4583-9711-CD431E13146F}" destId="{EE0E8D1E-367D-4025-9A9B-9C9957AD3084}" srcOrd="1" destOrd="0" presId="urn:microsoft.com/office/officeart/2018/2/layout/IconVerticalSolidList"/>
    <dgm:cxn modelId="{88A25B25-6725-4A2B-8590-BF25DDAE6572}" type="presParOf" srcId="{0E9E1941-B03A-4583-9711-CD431E13146F}" destId="{7C552BCB-9E00-48E4-89D6-719D2B0DD368}" srcOrd="2" destOrd="0" presId="urn:microsoft.com/office/officeart/2018/2/layout/IconVerticalSolidList"/>
    <dgm:cxn modelId="{D4C5DE35-97E4-4DDD-A9A5-3FE1D5534257}" type="presParOf" srcId="{7C552BCB-9E00-48E4-89D6-719D2B0DD368}" destId="{B38768CF-BB0F-4017-B867-087E7EFE141A}" srcOrd="0" destOrd="0" presId="urn:microsoft.com/office/officeart/2018/2/layout/IconVerticalSolidList"/>
    <dgm:cxn modelId="{46A8C1BA-D276-4B66-8B29-69622B1FC692}" type="presParOf" srcId="{7C552BCB-9E00-48E4-89D6-719D2B0DD368}" destId="{5B031463-05E0-405C-9D92-8E16F740C1A6}" srcOrd="1" destOrd="0" presId="urn:microsoft.com/office/officeart/2018/2/layout/IconVerticalSolidList"/>
    <dgm:cxn modelId="{4004B755-483C-4EA0-9402-701B5A8396EE}" type="presParOf" srcId="{7C552BCB-9E00-48E4-89D6-719D2B0DD368}" destId="{A4B20A61-5E7D-4C7B-82F9-1779DA00A62D}" srcOrd="2" destOrd="0" presId="urn:microsoft.com/office/officeart/2018/2/layout/IconVerticalSolidList"/>
    <dgm:cxn modelId="{8154CA35-6095-409F-8F05-156E5AD47253}" type="presParOf" srcId="{7C552BCB-9E00-48E4-89D6-719D2B0DD368}" destId="{108A9F4D-A515-4936-A279-F6551C3486E8}" srcOrd="3" destOrd="0" presId="urn:microsoft.com/office/officeart/2018/2/layout/IconVerticalSolidList"/>
    <dgm:cxn modelId="{4F942328-3BAF-477F-9A4B-2C18B6C5ADD7}" type="presParOf" srcId="{0E9E1941-B03A-4583-9711-CD431E13146F}" destId="{1C48E8C5-6E74-4ED3-87A9-F00394FB3DFC}" srcOrd="3" destOrd="0" presId="urn:microsoft.com/office/officeart/2018/2/layout/IconVerticalSolidList"/>
    <dgm:cxn modelId="{EA8C2BCF-CA86-45AE-B92F-12E8E3A3645B}" type="presParOf" srcId="{0E9E1941-B03A-4583-9711-CD431E13146F}" destId="{B6EE21D2-92D9-4F76-A3C6-2280FAEDF206}" srcOrd="4" destOrd="0" presId="urn:microsoft.com/office/officeart/2018/2/layout/IconVerticalSolidList"/>
    <dgm:cxn modelId="{D7C333BF-9DB3-4327-9A86-C3CDB8D0B125}" type="presParOf" srcId="{B6EE21D2-92D9-4F76-A3C6-2280FAEDF206}" destId="{5E36C828-5B0F-47F9-BB82-CFD50110E937}" srcOrd="0" destOrd="0" presId="urn:microsoft.com/office/officeart/2018/2/layout/IconVerticalSolidList"/>
    <dgm:cxn modelId="{D14CF56A-D16F-4071-8945-7078FE191F19}" type="presParOf" srcId="{B6EE21D2-92D9-4F76-A3C6-2280FAEDF206}" destId="{4F39F862-2518-4CB2-A71F-D6624B519578}" srcOrd="1" destOrd="0" presId="urn:microsoft.com/office/officeart/2018/2/layout/IconVerticalSolidList"/>
    <dgm:cxn modelId="{B0DC4F6C-91F7-4FA9-9EDE-7A6CCCCEB240}" type="presParOf" srcId="{B6EE21D2-92D9-4F76-A3C6-2280FAEDF206}" destId="{4EBDE00B-BA73-4CAD-A17B-DE34321D00A1}" srcOrd="2" destOrd="0" presId="urn:microsoft.com/office/officeart/2018/2/layout/IconVerticalSolidList"/>
    <dgm:cxn modelId="{74EFEB82-01D8-4FC0-8925-C55E864A2C3A}" type="presParOf" srcId="{B6EE21D2-92D9-4F76-A3C6-2280FAEDF206}" destId="{2AD2225D-1FE6-4203-BE20-7EE610F21228}" srcOrd="3" destOrd="0" presId="urn:microsoft.com/office/officeart/2018/2/layout/IconVerticalSolidList"/>
    <dgm:cxn modelId="{907B1CA8-7FDE-4D61-A495-FEB7586B3813}" type="presParOf" srcId="{B6EE21D2-92D9-4F76-A3C6-2280FAEDF206}" destId="{8F551CC5-27EC-41EB-A1FB-29EDA5EBC4D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73CA9A-8972-416D-B192-A98C46C5A72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CFF75E3-ADFD-4451-ACFE-1619EC4CBC5F}">
      <dgm:prSet/>
      <dgm:spPr/>
      <dgm:t>
        <a:bodyPr/>
        <a:lstStyle/>
        <a:p>
          <a:pPr>
            <a:lnSpc>
              <a:spcPct val="100000"/>
            </a:lnSpc>
          </a:pPr>
          <a:r>
            <a:rPr lang="en-IN"/>
            <a:t>Audit a call made by an agent to the customer</a:t>
          </a:r>
          <a:endParaRPr lang="en-US"/>
        </a:p>
      </dgm:t>
    </dgm:pt>
    <dgm:pt modelId="{74D21213-5CF4-4FD7-84BF-0E8D80324C4F}" type="parTrans" cxnId="{44413892-58DD-491C-9F10-F1C51B4F7E00}">
      <dgm:prSet/>
      <dgm:spPr/>
      <dgm:t>
        <a:bodyPr/>
        <a:lstStyle/>
        <a:p>
          <a:endParaRPr lang="en-US"/>
        </a:p>
      </dgm:t>
    </dgm:pt>
    <dgm:pt modelId="{A3D90762-E4D8-41DA-B8CC-D38140077C14}" type="sibTrans" cxnId="{44413892-58DD-491C-9F10-F1C51B4F7E00}">
      <dgm:prSet/>
      <dgm:spPr/>
      <dgm:t>
        <a:bodyPr/>
        <a:lstStyle/>
        <a:p>
          <a:pPr>
            <a:lnSpc>
              <a:spcPct val="100000"/>
            </a:lnSpc>
          </a:pPr>
          <a:endParaRPr lang="en-US"/>
        </a:p>
      </dgm:t>
    </dgm:pt>
    <dgm:pt modelId="{4F7F8A02-DE90-4C2E-B283-D9024315E849}">
      <dgm:prSet/>
      <dgm:spPr/>
      <dgm:t>
        <a:bodyPr/>
        <a:lstStyle/>
        <a:p>
          <a:pPr>
            <a:lnSpc>
              <a:spcPct val="100000"/>
            </a:lnSpc>
          </a:pPr>
          <a:r>
            <a:rPr lang="en-IN"/>
            <a:t>Classify content </a:t>
          </a:r>
          <a:endParaRPr lang="en-US"/>
        </a:p>
      </dgm:t>
    </dgm:pt>
    <dgm:pt modelId="{011BB7A0-B0E3-4A45-B628-6AE0B53E753C}" type="parTrans" cxnId="{F226CA2B-6D64-4101-807D-7F1FD302634F}">
      <dgm:prSet/>
      <dgm:spPr/>
      <dgm:t>
        <a:bodyPr/>
        <a:lstStyle/>
        <a:p>
          <a:endParaRPr lang="en-US"/>
        </a:p>
      </dgm:t>
    </dgm:pt>
    <dgm:pt modelId="{9A2B6B7C-BADB-4877-A862-BD9291BF9E87}" type="sibTrans" cxnId="{F226CA2B-6D64-4101-807D-7F1FD302634F}">
      <dgm:prSet/>
      <dgm:spPr/>
      <dgm:t>
        <a:bodyPr/>
        <a:lstStyle/>
        <a:p>
          <a:pPr>
            <a:lnSpc>
              <a:spcPct val="100000"/>
            </a:lnSpc>
          </a:pPr>
          <a:endParaRPr lang="en-US"/>
        </a:p>
      </dgm:t>
    </dgm:pt>
    <dgm:pt modelId="{A9B354E0-9439-403B-8ABA-6B1CB67E293D}">
      <dgm:prSet/>
      <dgm:spPr/>
      <dgm:t>
        <a:bodyPr/>
        <a:lstStyle/>
        <a:p>
          <a:pPr>
            <a:lnSpc>
              <a:spcPct val="100000"/>
            </a:lnSpc>
          </a:pPr>
          <a:r>
            <a:rPr lang="en-IN"/>
            <a:t>Efficient Search Process</a:t>
          </a:r>
          <a:endParaRPr lang="en-US"/>
        </a:p>
      </dgm:t>
    </dgm:pt>
    <dgm:pt modelId="{6B9354F1-6EF9-4AAB-B903-ED6ADDD4C16E}" type="parTrans" cxnId="{00AE40B9-8075-41FC-8950-302B01336424}">
      <dgm:prSet/>
      <dgm:spPr/>
      <dgm:t>
        <a:bodyPr/>
        <a:lstStyle/>
        <a:p>
          <a:endParaRPr lang="en-US"/>
        </a:p>
      </dgm:t>
    </dgm:pt>
    <dgm:pt modelId="{94C60245-E65E-4699-A727-2D794A0090D4}" type="sibTrans" cxnId="{00AE40B9-8075-41FC-8950-302B01336424}">
      <dgm:prSet/>
      <dgm:spPr/>
      <dgm:t>
        <a:bodyPr/>
        <a:lstStyle/>
        <a:p>
          <a:pPr>
            <a:lnSpc>
              <a:spcPct val="100000"/>
            </a:lnSpc>
          </a:pPr>
          <a:endParaRPr lang="en-US"/>
        </a:p>
      </dgm:t>
    </dgm:pt>
    <dgm:pt modelId="{21CA79C5-5854-4BAA-A516-7AC130B12138}">
      <dgm:prSet/>
      <dgm:spPr/>
      <dgm:t>
        <a:bodyPr/>
        <a:lstStyle/>
        <a:p>
          <a:pPr>
            <a:lnSpc>
              <a:spcPct val="100000"/>
            </a:lnSpc>
          </a:pPr>
          <a:r>
            <a:rPr lang="en-IN"/>
            <a:t>Content Recommendation (Extracting Named Entity and match similarity)</a:t>
          </a:r>
          <a:endParaRPr lang="en-US"/>
        </a:p>
      </dgm:t>
    </dgm:pt>
    <dgm:pt modelId="{3211AC87-B3BE-4CF5-82D0-5E63EFA83C6F}" type="parTrans" cxnId="{3DB32E80-D3AB-4C8F-A2B2-6531CE3F8D81}">
      <dgm:prSet/>
      <dgm:spPr/>
      <dgm:t>
        <a:bodyPr/>
        <a:lstStyle/>
        <a:p>
          <a:endParaRPr lang="en-US"/>
        </a:p>
      </dgm:t>
    </dgm:pt>
    <dgm:pt modelId="{52A409DD-00FC-462A-93E2-CA2F03BB5571}" type="sibTrans" cxnId="{3DB32E80-D3AB-4C8F-A2B2-6531CE3F8D81}">
      <dgm:prSet/>
      <dgm:spPr/>
      <dgm:t>
        <a:bodyPr/>
        <a:lstStyle/>
        <a:p>
          <a:pPr>
            <a:lnSpc>
              <a:spcPct val="100000"/>
            </a:lnSpc>
          </a:pPr>
          <a:endParaRPr lang="en-US"/>
        </a:p>
      </dgm:t>
    </dgm:pt>
    <dgm:pt modelId="{6E4B24F3-5C61-4BE9-BF2A-3A81FAD42C1A}">
      <dgm:prSet/>
      <dgm:spPr/>
      <dgm:t>
        <a:bodyPr/>
        <a:lstStyle/>
        <a:p>
          <a:pPr>
            <a:lnSpc>
              <a:spcPct val="100000"/>
            </a:lnSpc>
          </a:pPr>
          <a:r>
            <a:rPr lang="en-IN"/>
            <a:t>Categorise customer complain and assign to relevant department</a:t>
          </a:r>
          <a:endParaRPr lang="en-US"/>
        </a:p>
      </dgm:t>
    </dgm:pt>
    <dgm:pt modelId="{6BE452BB-4D03-4854-A1C8-D42A68024BEF}" type="parTrans" cxnId="{6D8FAF8C-8B0D-4551-8327-ECA459852A38}">
      <dgm:prSet/>
      <dgm:spPr/>
      <dgm:t>
        <a:bodyPr/>
        <a:lstStyle/>
        <a:p>
          <a:endParaRPr lang="en-US"/>
        </a:p>
      </dgm:t>
    </dgm:pt>
    <dgm:pt modelId="{09F85129-AF74-4623-B476-206F37E5941A}" type="sibTrans" cxnId="{6D8FAF8C-8B0D-4551-8327-ECA459852A38}">
      <dgm:prSet/>
      <dgm:spPr/>
      <dgm:t>
        <a:bodyPr/>
        <a:lstStyle/>
        <a:p>
          <a:endParaRPr lang="en-US"/>
        </a:p>
      </dgm:t>
    </dgm:pt>
    <dgm:pt modelId="{426CB8BD-1C1E-4604-87E0-40101876329D}" type="pres">
      <dgm:prSet presAssocID="{C773CA9A-8972-416D-B192-A98C46C5A72A}" presName="root" presStyleCnt="0">
        <dgm:presLayoutVars>
          <dgm:dir/>
          <dgm:resizeHandles val="exact"/>
        </dgm:presLayoutVars>
      </dgm:prSet>
      <dgm:spPr/>
    </dgm:pt>
    <dgm:pt modelId="{FE8A5561-AA8A-4602-9AA8-14D04913AF7C}" type="pres">
      <dgm:prSet presAssocID="{C773CA9A-8972-416D-B192-A98C46C5A72A}" presName="container" presStyleCnt="0">
        <dgm:presLayoutVars>
          <dgm:dir/>
          <dgm:resizeHandles val="exact"/>
        </dgm:presLayoutVars>
      </dgm:prSet>
      <dgm:spPr/>
    </dgm:pt>
    <dgm:pt modelId="{EB821A3F-4069-4EFF-BB7D-1750CF576D47}" type="pres">
      <dgm:prSet presAssocID="{FCFF75E3-ADFD-4451-ACFE-1619EC4CBC5F}" presName="compNode" presStyleCnt="0"/>
      <dgm:spPr/>
    </dgm:pt>
    <dgm:pt modelId="{53B4CE31-CDAC-4F28-8040-40C54BA87DB4}" type="pres">
      <dgm:prSet presAssocID="{FCFF75E3-ADFD-4451-ACFE-1619EC4CBC5F}" presName="iconBgRect" presStyleLbl="bgShp" presStyleIdx="0" presStyleCnt="5"/>
      <dgm:spPr/>
    </dgm:pt>
    <dgm:pt modelId="{66B22FCE-C2AD-4D60-BB84-8CC0F97729F7}" type="pres">
      <dgm:prSet presAssocID="{FCFF75E3-ADFD-4451-ACFE-1619EC4CBC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A3F02AD0-9B92-429D-AA3F-0AFF09B221CA}" type="pres">
      <dgm:prSet presAssocID="{FCFF75E3-ADFD-4451-ACFE-1619EC4CBC5F}" presName="spaceRect" presStyleCnt="0"/>
      <dgm:spPr/>
    </dgm:pt>
    <dgm:pt modelId="{29C15651-3C7A-4552-A80A-816AFDFC139A}" type="pres">
      <dgm:prSet presAssocID="{FCFF75E3-ADFD-4451-ACFE-1619EC4CBC5F}" presName="textRect" presStyleLbl="revTx" presStyleIdx="0" presStyleCnt="5">
        <dgm:presLayoutVars>
          <dgm:chMax val="1"/>
          <dgm:chPref val="1"/>
        </dgm:presLayoutVars>
      </dgm:prSet>
      <dgm:spPr/>
    </dgm:pt>
    <dgm:pt modelId="{4F852F78-91E1-4FDE-911D-7B0B56AE2E39}" type="pres">
      <dgm:prSet presAssocID="{A3D90762-E4D8-41DA-B8CC-D38140077C14}" presName="sibTrans" presStyleLbl="sibTrans2D1" presStyleIdx="0" presStyleCnt="0"/>
      <dgm:spPr/>
    </dgm:pt>
    <dgm:pt modelId="{BD2EE1CF-42D9-45A6-8B79-E2D3107604A4}" type="pres">
      <dgm:prSet presAssocID="{4F7F8A02-DE90-4C2E-B283-D9024315E849}" presName="compNode" presStyleCnt="0"/>
      <dgm:spPr/>
    </dgm:pt>
    <dgm:pt modelId="{B039DC63-9C2C-41B0-9E15-16EEAC5C626E}" type="pres">
      <dgm:prSet presAssocID="{4F7F8A02-DE90-4C2E-B283-D9024315E849}" presName="iconBgRect" presStyleLbl="bgShp" presStyleIdx="1" presStyleCnt="5"/>
      <dgm:spPr/>
    </dgm:pt>
    <dgm:pt modelId="{EF9A09B1-DF9A-496A-8AB2-08F6C7506B19}" type="pres">
      <dgm:prSet presAssocID="{4F7F8A02-DE90-4C2E-B283-D9024315E84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949562B-9AD0-4492-9B1E-4EA689B05582}" type="pres">
      <dgm:prSet presAssocID="{4F7F8A02-DE90-4C2E-B283-D9024315E849}" presName="spaceRect" presStyleCnt="0"/>
      <dgm:spPr/>
    </dgm:pt>
    <dgm:pt modelId="{8200E301-5A41-49D5-AFF9-1B92AED2C3CC}" type="pres">
      <dgm:prSet presAssocID="{4F7F8A02-DE90-4C2E-B283-D9024315E849}" presName="textRect" presStyleLbl="revTx" presStyleIdx="1" presStyleCnt="5">
        <dgm:presLayoutVars>
          <dgm:chMax val="1"/>
          <dgm:chPref val="1"/>
        </dgm:presLayoutVars>
      </dgm:prSet>
      <dgm:spPr/>
    </dgm:pt>
    <dgm:pt modelId="{E1A09D36-2CF2-4365-976A-BA2B41AD15B2}" type="pres">
      <dgm:prSet presAssocID="{9A2B6B7C-BADB-4877-A862-BD9291BF9E87}" presName="sibTrans" presStyleLbl="sibTrans2D1" presStyleIdx="0" presStyleCnt="0"/>
      <dgm:spPr/>
    </dgm:pt>
    <dgm:pt modelId="{6D11EF47-55B4-4228-9088-E7EB0095CE84}" type="pres">
      <dgm:prSet presAssocID="{A9B354E0-9439-403B-8ABA-6B1CB67E293D}" presName="compNode" presStyleCnt="0"/>
      <dgm:spPr/>
    </dgm:pt>
    <dgm:pt modelId="{DE9C838C-B27F-4C7B-A5CE-A2C0E4FEA8AA}" type="pres">
      <dgm:prSet presAssocID="{A9B354E0-9439-403B-8ABA-6B1CB67E293D}" presName="iconBgRect" presStyleLbl="bgShp" presStyleIdx="2" presStyleCnt="5"/>
      <dgm:spPr/>
    </dgm:pt>
    <dgm:pt modelId="{1201C113-F65F-4E6A-B6B4-375D84FD5EAF}" type="pres">
      <dgm:prSet presAssocID="{A9B354E0-9439-403B-8ABA-6B1CB67E293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B5289E5E-4E52-4434-834C-F4B9F5BDB5FF}" type="pres">
      <dgm:prSet presAssocID="{A9B354E0-9439-403B-8ABA-6B1CB67E293D}" presName="spaceRect" presStyleCnt="0"/>
      <dgm:spPr/>
    </dgm:pt>
    <dgm:pt modelId="{78242DB2-AF3E-42BB-A70E-04A4AE2405DF}" type="pres">
      <dgm:prSet presAssocID="{A9B354E0-9439-403B-8ABA-6B1CB67E293D}" presName="textRect" presStyleLbl="revTx" presStyleIdx="2" presStyleCnt="5">
        <dgm:presLayoutVars>
          <dgm:chMax val="1"/>
          <dgm:chPref val="1"/>
        </dgm:presLayoutVars>
      </dgm:prSet>
      <dgm:spPr/>
    </dgm:pt>
    <dgm:pt modelId="{39E1871E-EF22-4613-B508-F31090702D67}" type="pres">
      <dgm:prSet presAssocID="{94C60245-E65E-4699-A727-2D794A0090D4}" presName="sibTrans" presStyleLbl="sibTrans2D1" presStyleIdx="0" presStyleCnt="0"/>
      <dgm:spPr/>
    </dgm:pt>
    <dgm:pt modelId="{FFD6D4C2-A1C2-4154-8017-FCC23DE39B5C}" type="pres">
      <dgm:prSet presAssocID="{21CA79C5-5854-4BAA-A516-7AC130B12138}" presName="compNode" presStyleCnt="0"/>
      <dgm:spPr/>
    </dgm:pt>
    <dgm:pt modelId="{36196D5D-D8E3-48C4-AF88-75E38BB77A44}" type="pres">
      <dgm:prSet presAssocID="{21CA79C5-5854-4BAA-A516-7AC130B12138}" presName="iconBgRect" presStyleLbl="bgShp" presStyleIdx="3" presStyleCnt="5"/>
      <dgm:spPr/>
    </dgm:pt>
    <dgm:pt modelId="{7014F57F-2317-4C86-9C2B-3F5159647715}" type="pres">
      <dgm:prSet presAssocID="{21CA79C5-5854-4BAA-A516-7AC130B121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73C4E83D-5B99-4803-BDFB-437FAD42974E}" type="pres">
      <dgm:prSet presAssocID="{21CA79C5-5854-4BAA-A516-7AC130B12138}" presName="spaceRect" presStyleCnt="0"/>
      <dgm:spPr/>
    </dgm:pt>
    <dgm:pt modelId="{36036999-A3FE-4D80-B657-CA5A3D47BF08}" type="pres">
      <dgm:prSet presAssocID="{21CA79C5-5854-4BAA-A516-7AC130B12138}" presName="textRect" presStyleLbl="revTx" presStyleIdx="3" presStyleCnt="5">
        <dgm:presLayoutVars>
          <dgm:chMax val="1"/>
          <dgm:chPref val="1"/>
        </dgm:presLayoutVars>
      </dgm:prSet>
      <dgm:spPr/>
    </dgm:pt>
    <dgm:pt modelId="{9A93AFA5-29B5-4BF6-AFBE-A1763BF9EC6E}" type="pres">
      <dgm:prSet presAssocID="{52A409DD-00FC-462A-93E2-CA2F03BB5571}" presName="sibTrans" presStyleLbl="sibTrans2D1" presStyleIdx="0" presStyleCnt="0"/>
      <dgm:spPr/>
    </dgm:pt>
    <dgm:pt modelId="{BEB1E578-964D-4125-AAB8-8EFC31008A64}" type="pres">
      <dgm:prSet presAssocID="{6E4B24F3-5C61-4BE9-BF2A-3A81FAD42C1A}" presName="compNode" presStyleCnt="0"/>
      <dgm:spPr/>
    </dgm:pt>
    <dgm:pt modelId="{19ED2AB5-6AB6-4C02-BA98-90FBAA1772F2}" type="pres">
      <dgm:prSet presAssocID="{6E4B24F3-5C61-4BE9-BF2A-3A81FAD42C1A}" presName="iconBgRect" presStyleLbl="bgShp" presStyleIdx="4" presStyleCnt="5"/>
      <dgm:spPr/>
    </dgm:pt>
    <dgm:pt modelId="{8900F9A4-DF0D-40A0-AD94-20EA969430FF}" type="pres">
      <dgm:prSet presAssocID="{6E4B24F3-5C61-4BE9-BF2A-3A81FAD42C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ffice Worker"/>
        </a:ext>
      </dgm:extLst>
    </dgm:pt>
    <dgm:pt modelId="{CA509F2A-977B-48E8-8C0C-3828178F511D}" type="pres">
      <dgm:prSet presAssocID="{6E4B24F3-5C61-4BE9-BF2A-3A81FAD42C1A}" presName="spaceRect" presStyleCnt="0"/>
      <dgm:spPr/>
    </dgm:pt>
    <dgm:pt modelId="{47EE9EC4-FCC4-4BA4-8A89-5374C195D783}" type="pres">
      <dgm:prSet presAssocID="{6E4B24F3-5C61-4BE9-BF2A-3A81FAD42C1A}" presName="textRect" presStyleLbl="revTx" presStyleIdx="4" presStyleCnt="5">
        <dgm:presLayoutVars>
          <dgm:chMax val="1"/>
          <dgm:chPref val="1"/>
        </dgm:presLayoutVars>
      </dgm:prSet>
      <dgm:spPr/>
    </dgm:pt>
  </dgm:ptLst>
  <dgm:cxnLst>
    <dgm:cxn modelId="{5C437500-45DE-4EE8-A4D4-9F98999D5B73}" type="presOf" srcId="{94C60245-E65E-4699-A727-2D794A0090D4}" destId="{39E1871E-EF22-4613-B508-F31090702D67}" srcOrd="0" destOrd="0" presId="urn:microsoft.com/office/officeart/2018/2/layout/IconCircleList"/>
    <dgm:cxn modelId="{AF0D3F0F-5D46-4CC7-BBBF-E59EDA9DF44C}" type="presOf" srcId="{C773CA9A-8972-416D-B192-A98C46C5A72A}" destId="{426CB8BD-1C1E-4604-87E0-40101876329D}" srcOrd="0" destOrd="0" presId="urn:microsoft.com/office/officeart/2018/2/layout/IconCircleList"/>
    <dgm:cxn modelId="{B7F17812-F256-4A76-9C42-6B10AFEDA593}" type="presOf" srcId="{21CA79C5-5854-4BAA-A516-7AC130B12138}" destId="{36036999-A3FE-4D80-B657-CA5A3D47BF08}" srcOrd="0" destOrd="0" presId="urn:microsoft.com/office/officeart/2018/2/layout/IconCircleList"/>
    <dgm:cxn modelId="{F8BA8A23-38BE-488E-BAFC-DE04340BCEB6}" type="presOf" srcId="{9A2B6B7C-BADB-4877-A862-BD9291BF9E87}" destId="{E1A09D36-2CF2-4365-976A-BA2B41AD15B2}" srcOrd="0" destOrd="0" presId="urn:microsoft.com/office/officeart/2018/2/layout/IconCircleList"/>
    <dgm:cxn modelId="{F226CA2B-6D64-4101-807D-7F1FD302634F}" srcId="{C773CA9A-8972-416D-B192-A98C46C5A72A}" destId="{4F7F8A02-DE90-4C2E-B283-D9024315E849}" srcOrd="1" destOrd="0" parTransId="{011BB7A0-B0E3-4A45-B628-6AE0B53E753C}" sibTransId="{9A2B6B7C-BADB-4877-A862-BD9291BF9E87}"/>
    <dgm:cxn modelId="{C3DAB73D-BD22-4435-9AD0-83440338191B}" type="presOf" srcId="{FCFF75E3-ADFD-4451-ACFE-1619EC4CBC5F}" destId="{29C15651-3C7A-4552-A80A-816AFDFC139A}" srcOrd="0" destOrd="0" presId="urn:microsoft.com/office/officeart/2018/2/layout/IconCircleList"/>
    <dgm:cxn modelId="{E1388B53-53B5-481D-B38B-16966426AECC}" type="presOf" srcId="{4F7F8A02-DE90-4C2E-B283-D9024315E849}" destId="{8200E301-5A41-49D5-AFF9-1B92AED2C3CC}" srcOrd="0" destOrd="0" presId="urn:microsoft.com/office/officeart/2018/2/layout/IconCircleList"/>
    <dgm:cxn modelId="{3DB32E80-D3AB-4C8F-A2B2-6531CE3F8D81}" srcId="{C773CA9A-8972-416D-B192-A98C46C5A72A}" destId="{21CA79C5-5854-4BAA-A516-7AC130B12138}" srcOrd="3" destOrd="0" parTransId="{3211AC87-B3BE-4CF5-82D0-5E63EFA83C6F}" sibTransId="{52A409DD-00FC-462A-93E2-CA2F03BB5571}"/>
    <dgm:cxn modelId="{A0822086-B9DA-4321-8714-9A0505DD6B43}" type="presOf" srcId="{A3D90762-E4D8-41DA-B8CC-D38140077C14}" destId="{4F852F78-91E1-4FDE-911D-7B0B56AE2E39}" srcOrd="0" destOrd="0" presId="urn:microsoft.com/office/officeart/2018/2/layout/IconCircleList"/>
    <dgm:cxn modelId="{6D8FAF8C-8B0D-4551-8327-ECA459852A38}" srcId="{C773CA9A-8972-416D-B192-A98C46C5A72A}" destId="{6E4B24F3-5C61-4BE9-BF2A-3A81FAD42C1A}" srcOrd="4" destOrd="0" parTransId="{6BE452BB-4D03-4854-A1C8-D42A68024BEF}" sibTransId="{09F85129-AF74-4623-B476-206F37E5941A}"/>
    <dgm:cxn modelId="{44413892-58DD-491C-9F10-F1C51B4F7E00}" srcId="{C773CA9A-8972-416D-B192-A98C46C5A72A}" destId="{FCFF75E3-ADFD-4451-ACFE-1619EC4CBC5F}" srcOrd="0" destOrd="0" parTransId="{74D21213-5CF4-4FD7-84BF-0E8D80324C4F}" sibTransId="{A3D90762-E4D8-41DA-B8CC-D38140077C14}"/>
    <dgm:cxn modelId="{4290DDA8-82C5-4B6C-BA4F-2CFF07C8A145}" type="presOf" srcId="{A9B354E0-9439-403B-8ABA-6B1CB67E293D}" destId="{78242DB2-AF3E-42BB-A70E-04A4AE2405DF}" srcOrd="0" destOrd="0" presId="urn:microsoft.com/office/officeart/2018/2/layout/IconCircleList"/>
    <dgm:cxn modelId="{00AE40B9-8075-41FC-8950-302B01336424}" srcId="{C773CA9A-8972-416D-B192-A98C46C5A72A}" destId="{A9B354E0-9439-403B-8ABA-6B1CB67E293D}" srcOrd="2" destOrd="0" parTransId="{6B9354F1-6EF9-4AAB-B903-ED6ADDD4C16E}" sibTransId="{94C60245-E65E-4699-A727-2D794A0090D4}"/>
    <dgm:cxn modelId="{6725CBCB-A633-4FD0-8E37-46B438D82C88}" type="presOf" srcId="{52A409DD-00FC-462A-93E2-CA2F03BB5571}" destId="{9A93AFA5-29B5-4BF6-AFBE-A1763BF9EC6E}" srcOrd="0" destOrd="0" presId="urn:microsoft.com/office/officeart/2018/2/layout/IconCircleList"/>
    <dgm:cxn modelId="{487296FF-C7BE-480E-8FD5-88D4C08127A8}" type="presOf" srcId="{6E4B24F3-5C61-4BE9-BF2A-3A81FAD42C1A}" destId="{47EE9EC4-FCC4-4BA4-8A89-5374C195D783}" srcOrd="0" destOrd="0" presId="urn:microsoft.com/office/officeart/2018/2/layout/IconCircleList"/>
    <dgm:cxn modelId="{D02CB85C-A788-4C46-8B63-401B64A35653}" type="presParOf" srcId="{426CB8BD-1C1E-4604-87E0-40101876329D}" destId="{FE8A5561-AA8A-4602-9AA8-14D04913AF7C}" srcOrd="0" destOrd="0" presId="urn:microsoft.com/office/officeart/2018/2/layout/IconCircleList"/>
    <dgm:cxn modelId="{EBE821D4-4A34-4F6C-9A58-D08D5DD819E8}" type="presParOf" srcId="{FE8A5561-AA8A-4602-9AA8-14D04913AF7C}" destId="{EB821A3F-4069-4EFF-BB7D-1750CF576D47}" srcOrd="0" destOrd="0" presId="urn:microsoft.com/office/officeart/2018/2/layout/IconCircleList"/>
    <dgm:cxn modelId="{07E9D2DB-6FB0-4968-938D-B6F2B86957CA}" type="presParOf" srcId="{EB821A3F-4069-4EFF-BB7D-1750CF576D47}" destId="{53B4CE31-CDAC-4F28-8040-40C54BA87DB4}" srcOrd="0" destOrd="0" presId="urn:microsoft.com/office/officeart/2018/2/layout/IconCircleList"/>
    <dgm:cxn modelId="{1120AF09-55F8-4A80-93B4-32D1821452D8}" type="presParOf" srcId="{EB821A3F-4069-4EFF-BB7D-1750CF576D47}" destId="{66B22FCE-C2AD-4D60-BB84-8CC0F97729F7}" srcOrd="1" destOrd="0" presId="urn:microsoft.com/office/officeart/2018/2/layout/IconCircleList"/>
    <dgm:cxn modelId="{45A02B08-2E1C-4BA1-8478-00B0E2848098}" type="presParOf" srcId="{EB821A3F-4069-4EFF-BB7D-1750CF576D47}" destId="{A3F02AD0-9B92-429D-AA3F-0AFF09B221CA}" srcOrd="2" destOrd="0" presId="urn:microsoft.com/office/officeart/2018/2/layout/IconCircleList"/>
    <dgm:cxn modelId="{63E9CE03-5090-4FC3-8994-D3B9EA4A45F5}" type="presParOf" srcId="{EB821A3F-4069-4EFF-BB7D-1750CF576D47}" destId="{29C15651-3C7A-4552-A80A-816AFDFC139A}" srcOrd="3" destOrd="0" presId="urn:microsoft.com/office/officeart/2018/2/layout/IconCircleList"/>
    <dgm:cxn modelId="{5484AE1F-B8C3-483A-B058-7FD282BDD7A3}" type="presParOf" srcId="{FE8A5561-AA8A-4602-9AA8-14D04913AF7C}" destId="{4F852F78-91E1-4FDE-911D-7B0B56AE2E39}" srcOrd="1" destOrd="0" presId="urn:microsoft.com/office/officeart/2018/2/layout/IconCircleList"/>
    <dgm:cxn modelId="{E91D06D6-7D0D-4D64-84DC-24A3DF362660}" type="presParOf" srcId="{FE8A5561-AA8A-4602-9AA8-14D04913AF7C}" destId="{BD2EE1CF-42D9-45A6-8B79-E2D3107604A4}" srcOrd="2" destOrd="0" presId="urn:microsoft.com/office/officeart/2018/2/layout/IconCircleList"/>
    <dgm:cxn modelId="{ADD2F285-9DD3-4E9E-BCFF-271D5884829E}" type="presParOf" srcId="{BD2EE1CF-42D9-45A6-8B79-E2D3107604A4}" destId="{B039DC63-9C2C-41B0-9E15-16EEAC5C626E}" srcOrd="0" destOrd="0" presId="urn:microsoft.com/office/officeart/2018/2/layout/IconCircleList"/>
    <dgm:cxn modelId="{6570DCDE-5741-424D-9E11-4568385CE911}" type="presParOf" srcId="{BD2EE1CF-42D9-45A6-8B79-E2D3107604A4}" destId="{EF9A09B1-DF9A-496A-8AB2-08F6C7506B19}" srcOrd="1" destOrd="0" presId="urn:microsoft.com/office/officeart/2018/2/layout/IconCircleList"/>
    <dgm:cxn modelId="{E47C9A7C-56FD-4D46-BAE5-7D7402815257}" type="presParOf" srcId="{BD2EE1CF-42D9-45A6-8B79-E2D3107604A4}" destId="{6949562B-9AD0-4492-9B1E-4EA689B05582}" srcOrd="2" destOrd="0" presId="urn:microsoft.com/office/officeart/2018/2/layout/IconCircleList"/>
    <dgm:cxn modelId="{F7AEFCAA-C42F-4D9A-87F0-204069D94044}" type="presParOf" srcId="{BD2EE1CF-42D9-45A6-8B79-E2D3107604A4}" destId="{8200E301-5A41-49D5-AFF9-1B92AED2C3CC}" srcOrd="3" destOrd="0" presId="urn:microsoft.com/office/officeart/2018/2/layout/IconCircleList"/>
    <dgm:cxn modelId="{18E73E85-65F7-4FB1-8794-4B9406BCC48E}" type="presParOf" srcId="{FE8A5561-AA8A-4602-9AA8-14D04913AF7C}" destId="{E1A09D36-2CF2-4365-976A-BA2B41AD15B2}" srcOrd="3" destOrd="0" presId="urn:microsoft.com/office/officeart/2018/2/layout/IconCircleList"/>
    <dgm:cxn modelId="{30803F39-A93A-42E4-AF72-1090F42CB728}" type="presParOf" srcId="{FE8A5561-AA8A-4602-9AA8-14D04913AF7C}" destId="{6D11EF47-55B4-4228-9088-E7EB0095CE84}" srcOrd="4" destOrd="0" presId="urn:microsoft.com/office/officeart/2018/2/layout/IconCircleList"/>
    <dgm:cxn modelId="{9089164B-2925-48F5-93BD-83CA5DBC99A4}" type="presParOf" srcId="{6D11EF47-55B4-4228-9088-E7EB0095CE84}" destId="{DE9C838C-B27F-4C7B-A5CE-A2C0E4FEA8AA}" srcOrd="0" destOrd="0" presId="urn:microsoft.com/office/officeart/2018/2/layout/IconCircleList"/>
    <dgm:cxn modelId="{CA3D8393-99EA-4DC8-B0F1-0997439B660D}" type="presParOf" srcId="{6D11EF47-55B4-4228-9088-E7EB0095CE84}" destId="{1201C113-F65F-4E6A-B6B4-375D84FD5EAF}" srcOrd="1" destOrd="0" presId="urn:microsoft.com/office/officeart/2018/2/layout/IconCircleList"/>
    <dgm:cxn modelId="{D6277535-DA40-4A6D-86AA-F89530916199}" type="presParOf" srcId="{6D11EF47-55B4-4228-9088-E7EB0095CE84}" destId="{B5289E5E-4E52-4434-834C-F4B9F5BDB5FF}" srcOrd="2" destOrd="0" presId="urn:microsoft.com/office/officeart/2018/2/layout/IconCircleList"/>
    <dgm:cxn modelId="{3A8CBAA0-89F1-436A-ACA4-38550BD12203}" type="presParOf" srcId="{6D11EF47-55B4-4228-9088-E7EB0095CE84}" destId="{78242DB2-AF3E-42BB-A70E-04A4AE2405DF}" srcOrd="3" destOrd="0" presId="urn:microsoft.com/office/officeart/2018/2/layout/IconCircleList"/>
    <dgm:cxn modelId="{2DBBE2E9-B5F2-4076-A056-47CF965D2DB1}" type="presParOf" srcId="{FE8A5561-AA8A-4602-9AA8-14D04913AF7C}" destId="{39E1871E-EF22-4613-B508-F31090702D67}" srcOrd="5" destOrd="0" presId="urn:microsoft.com/office/officeart/2018/2/layout/IconCircleList"/>
    <dgm:cxn modelId="{1DD88373-25E2-4F8F-BF78-1B07326374FE}" type="presParOf" srcId="{FE8A5561-AA8A-4602-9AA8-14D04913AF7C}" destId="{FFD6D4C2-A1C2-4154-8017-FCC23DE39B5C}" srcOrd="6" destOrd="0" presId="urn:microsoft.com/office/officeart/2018/2/layout/IconCircleList"/>
    <dgm:cxn modelId="{754C992C-29C3-4549-BD3C-FD55129A8E66}" type="presParOf" srcId="{FFD6D4C2-A1C2-4154-8017-FCC23DE39B5C}" destId="{36196D5D-D8E3-48C4-AF88-75E38BB77A44}" srcOrd="0" destOrd="0" presId="urn:microsoft.com/office/officeart/2018/2/layout/IconCircleList"/>
    <dgm:cxn modelId="{C8396072-7D49-4429-81BA-70892CE1F212}" type="presParOf" srcId="{FFD6D4C2-A1C2-4154-8017-FCC23DE39B5C}" destId="{7014F57F-2317-4C86-9C2B-3F5159647715}" srcOrd="1" destOrd="0" presId="urn:microsoft.com/office/officeart/2018/2/layout/IconCircleList"/>
    <dgm:cxn modelId="{381256E1-7368-482B-855C-C4FA5A99CA20}" type="presParOf" srcId="{FFD6D4C2-A1C2-4154-8017-FCC23DE39B5C}" destId="{73C4E83D-5B99-4803-BDFB-437FAD42974E}" srcOrd="2" destOrd="0" presId="urn:microsoft.com/office/officeart/2018/2/layout/IconCircleList"/>
    <dgm:cxn modelId="{EE368559-6C31-4C03-8D2B-877EBDE20D24}" type="presParOf" srcId="{FFD6D4C2-A1C2-4154-8017-FCC23DE39B5C}" destId="{36036999-A3FE-4D80-B657-CA5A3D47BF08}" srcOrd="3" destOrd="0" presId="urn:microsoft.com/office/officeart/2018/2/layout/IconCircleList"/>
    <dgm:cxn modelId="{3C6FFE38-3497-438C-9DA3-7BF5552C1277}" type="presParOf" srcId="{FE8A5561-AA8A-4602-9AA8-14D04913AF7C}" destId="{9A93AFA5-29B5-4BF6-AFBE-A1763BF9EC6E}" srcOrd="7" destOrd="0" presId="urn:microsoft.com/office/officeart/2018/2/layout/IconCircleList"/>
    <dgm:cxn modelId="{CBDED1FA-DC23-4D17-9777-1669DCF285D2}" type="presParOf" srcId="{FE8A5561-AA8A-4602-9AA8-14D04913AF7C}" destId="{BEB1E578-964D-4125-AAB8-8EFC31008A64}" srcOrd="8" destOrd="0" presId="urn:microsoft.com/office/officeart/2018/2/layout/IconCircleList"/>
    <dgm:cxn modelId="{20AE73AF-36B5-426E-9D3E-5BA620ECCBB0}" type="presParOf" srcId="{BEB1E578-964D-4125-AAB8-8EFC31008A64}" destId="{19ED2AB5-6AB6-4C02-BA98-90FBAA1772F2}" srcOrd="0" destOrd="0" presId="urn:microsoft.com/office/officeart/2018/2/layout/IconCircleList"/>
    <dgm:cxn modelId="{DCDDAC7E-0443-4B3C-B9AC-630A8956AAB4}" type="presParOf" srcId="{BEB1E578-964D-4125-AAB8-8EFC31008A64}" destId="{8900F9A4-DF0D-40A0-AD94-20EA969430FF}" srcOrd="1" destOrd="0" presId="urn:microsoft.com/office/officeart/2018/2/layout/IconCircleList"/>
    <dgm:cxn modelId="{4B8549F7-D926-4557-97DC-618CD363EB94}" type="presParOf" srcId="{BEB1E578-964D-4125-AAB8-8EFC31008A64}" destId="{CA509F2A-977B-48E8-8C0C-3828178F511D}" srcOrd="2" destOrd="0" presId="urn:microsoft.com/office/officeart/2018/2/layout/IconCircleList"/>
    <dgm:cxn modelId="{CFA4160E-FB0B-4635-8CC9-212858DBBB80}" type="presParOf" srcId="{BEB1E578-964D-4125-AAB8-8EFC31008A64}" destId="{47EE9EC4-FCC4-4BA4-8A89-5374C195D78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F65AED-6895-428E-B766-089E55654C9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CB3443C-B0B0-4769-9D92-E59E48A2BF17}">
      <dgm:prSet/>
      <dgm:spPr/>
      <dgm:t>
        <a:bodyPr/>
        <a:lstStyle/>
        <a:p>
          <a:r>
            <a:rPr lang="en-IN"/>
            <a:t>Text Classification</a:t>
          </a:r>
          <a:endParaRPr lang="en-US"/>
        </a:p>
      </dgm:t>
    </dgm:pt>
    <dgm:pt modelId="{19D1BB13-D13C-4770-AAAD-6FAF230BC9A8}" type="parTrans" cxnId="{9597A8C0-E105-42B6-A56D-4A0CE6AF2710}">
      <dgm:prSet/>
      <dgm:spPr/>
      <dgm:t>
        <a:bodyPr/>
        <a:lstStyle/>
        <a:p>
          <a:endParaRPr lang="en-US"/>
        </a:p>
      </dgm:t>
    </dgm:pt>
    <dgm:pt modelId="{7A184A0C-8956-4B4E-9E0A-2C5A806A7440}" type="sibTrans" cxnId="{9597A8C0-E105-42B6-A56D-4A0CE6AF2710}">
      <dgm:prSet/>
      <dgm:spPr/>
      <dgm:t>
        <a:bodyPr/>
        <a:lstStyle/>
        <a:p>
          <a:endParaRPr lang="en-US"/>
        </a:p>
      </dgm:t>
    </dgm:pt>
    <dgm:pt modelId="{DDC06D11-CB3B-4B8D-ADED-E252EB594AB4}">
      <dgm:prSet/>
      <dgm:spPr/>
      <dgm:t>
        <a:bodyPr/>
        <a:lstStyle/>
        <a:p>
          <a:r>
            <a:rPr lang="en-US"/>
            <a:t>Spam filtering, classifying email text as spam or not.</a:t>
          </a:r>
        </a:p>
      </dgm:t>
    </dgm:pt>
    <dgm:pt modelId="{6B4B8211-CE1D-484F-BA4A-BC43999B986D}" type="parTrans" cxnId="{66F84E2F-DCE7-4294-9422-0BCE4171E653}">
      <dgm:prSet/>
      <dgm:spPr/>
      <dgm:t>
        <a:bodyPr/>
        <a:lstStyle/>
        <a:p>
          <a:endParaRPr lang="en-US"/>
        </a:p>
      </dgm:t>
    </dgm:pt>
    <dgm:pt modelId="{CE64B0C5-B87F-4269-8017-435C77B1CECC}" type="sibTrans" cxnId="{66F84E2F-DCE7-4294-9422-0BCE4171E653}">
      <dgm:prSet/>
      <dgm:spPr/>
      <dgm:t>
        <a:bodyPr/>
        <a:lstStyle/>
        <a:p>
          <a:endParaRPr lang="en-US"/>
        </a:p>
      </dgm:t>
    </dgm:pt>
    <dgm:pt modelId="{D7A68A02-7373-443A-8429-E194197B104D}">
      <dgm:prSet/>
      <dgm:spPr/>
      <dgm:t>
        <a:bodyPr/>
        <a:lstStyle/>
        <a:p>
          <a:r>
            <a:rPr lang="en-US"/>
            <a:t>Language identification, classifying the language of the source text.</a:t>
          </a:r>
        </a:p>
      </dgm:t>
    </dgm:pt>
    <dgm:pt modelId="{A9D50878-1EB6-4149-8D18-C48D820C65E0}" type="parTrans" cxnId="{29D58443-5FE3-4A67-A8D7-2F836FE9A0A5}">
      <dgm:prSet/>
      <dgm:spPr/>
      <dgm:t>
        <a:bodyPr/>
        <a:lstStyle/>
        <a:p>
          <a:endParaRPr lang="en-US"/>
        </a:p>
      </dgm:t>
    </dgm:pt>
    <dgm:pt modelId="{4CEB028C-5FA8-4245-B637-DC31FBA8D81E}" type="sibTrans" cxnId="{29D58443-5FE3-4A67-A8D7-2F836FE9A0A5}">
      <dgm:prSet/>
      <dgm:spPr/>
      <dgm:t>
        <a:bodyPr/>
        <a:lstStyle/>
        <a:p>
          <a:endParaRPr lang="en-US"/>
        </a:p>
      </dgm:t>
    </dgm:pt>
    <dgm:pt modelId="{EC88E1C3-9289-4E3D-9453-77F72405874A}">
      <dgm:prSet/>
      <dgm:spPr/>
      <dgm:t>
        <a:bodyPr/>
        <a:lstStyle/>
        <a:p>
          <a:r>
            <a:rPr lang="en-US"/>
            <a:t>Genre classification, classifying the genre of a fictional story.</a:t>
          </a:r>
        </a:p>
      </dgm:t>
    </dgm:pt>
    <dgm:pt modelId="{0FA5D4F8-B2FC-4E30-A771-263F2D29B492}" type="parTrans" cxnId="{2D061DEF-F365-497C-A2AD-0D1ACD1EB386}">
      <dgm:prSet/>
      <dgm:spPr/>
      <dgm:t>
        <a:bodyPr/>
        <a:lstStyle/>
        <a:p>
          <a:endParaRPr lang="en-US"/>
        </a:p>
      </dgm:t>
    </dgm:pt>
    <dgm:pt modelId="{CC17763F-8E74-4561-B182-A464A5265ABD}" type="sibTrans" cxnId="{2D061DEF-F365-497C-A2AD-0D1ACD1EB386}">
      <dgm:prSet/>
      <dgm:spPr/>
      <dgm:t>
        <a:bodyPr/>
        <a:lstStyle/>
        <a:p>
          <a:endParaRPr lang="en-US"/>
        </a:p>
      </dgm:t>
    </dgm:pt>
    <dgm:pt modelId="{473DB1D0-8656-47D5-92A5-C14F5233EBE6}">
      <dgm:prSet/>
      <dgm:spPr/>
      <dgm:t>
        <a:bodyPr/>
        <a:lstStyle/>
        <a:p>
          <a:r>
            <a:rPr lang="en-IN"/>
            <a:t>Language Modeling</a:t>
          </a:r>
          <a:endParaRPr lang="en-US"/>
        </a:p>
      </dgm:t>
    </dgm:pt>
    <dgm:pt modelId="{4F58C2FF-478F-414E-AA4A-E7708DDD7879}" type="parTrans" cxnId="{2AA4DC2E-0EDF-48FF-9952-160FD0C16473}">
      <dgm:prSet/>
      <dgm:spPr/>
      <dgm:t>
        <a:bodyPr/>
        <a:lstStyle/>
        <a:p>
          <a:endParaRPr lang="en-US"/>
        </a:p>
      </dgm:t>
    </dgm:pt>
    <dgm:pt modelId="{00C12205-2E85-444D-9DE4-3FBFDC748F70}" type="sibTrans" cxnId="{2AA4DC2E-0EDF-48FF-9952-160FD0C16473}">
      <dgm:prSet/>
      <dgm:spPr/>
      <dgm:t>
        <a:bodyPr/>
        <a:lstStyle/>
        <a:p>
          <a:endParaRPr lang="en-US"/>
        </a:p>
      </dgm:t>
    </dgm:pt>
    <dgm:pt modelId="{3275F58F-5243-4DF2-BDA0-85EA856139F0}">
      <dgm:prSet/>
      <dgm:spPr/>
      <dgm:t>
        <a:bodyPr/>
        <a:lstStyle/>
        <a:p>
          <a:r>
            <a:rPr lang="en-US"/>
            <a:t>Generating new article headlines.</a:t>
          </a:r>
        </a:p>
      </dgm:t>
    </dgm:pt>
    <dgm:pt modelId="{9C0A1D1E-F302-49AF-9C72-64330CAE4B25}" type="parTrans" cxnId="{78AA35C2-5BB4-4E79-869E-9F389A00AC39}">
      <dgm:prSet/>
      <dgm:spPr/>
      <dgm:t>
        <a:bodyPr/>
        <a:lstStyle/>
        <a:p>
          <a:endParaRPr lang="en-US"/>
        </a:p>
      </dgm:t>
    </dgm:pt>
    <dgm:pt modelId="{FAD9781D-22ED-4E43-B4E4-02D06F7803B7}" type="sibTrans" cxnId="{78AA35C2-5BB4-4E79-869E-9F389A00AC39}">
      <dgm:prSet/>
      <dgm:spPr/>
      <dgm:t>
        <a:bodyPr/>
        <a:lstStyle/>
        <a:p>
          <a:endParaRPr lang="en-US"/>
        </a:p>
      </dgm:t>
    </dgm:pt>
    <dgm:pt modelId="{E153E069-352F-444A-81F6-118689A723A1}">
      <dgm:prSet/>
      <dgm:spPr/>
      <dgm:t>
        <a:bodyPr/>
        <a:lstStyle/>
        <a:p>
          <a:r>
            <a:rPr lang="en-US"/>
            <a:t>Generating new sentences, paragraphs, or documents.</a:t>
          </a:r>
        </a:p>
      </dgm:t>
    </dgm:pt>
    <dgm:pt modelId="{6F04BC47-CA14-4B4A-A2C1-4BFEB5927BD7}" type="parTrans" cxnId="{38A9A5D4-2917-4BF0-8A88-53CB40C32AE2}">
      <dgm:prSet/>
      <dgm:spPr/>
      <dgm:t>
        <a:bodyPr/>
        <a:lstStyle/>
        <a:p>
          <a:endParaRPr lang="en-US"/>
        </a:p>
      </dgm:t>
    </dgm:pt>
    <dgm:pt modelId="{8EB649DF-0156-48F9-9FB9-06748FD079B6}" type="sibTrans" cxnId="{38A9A5D4-2917-4BF0-8A88-53CB40C32AE2}">
      <dgm:prSet/>
      <dgm:spPr/>
      <dgm:t>
        <a:bodyPr/>
        <a:lstStyle/>
        <a:p>
          <a:endParaRPr lang="en-US"/>
        </a:p>
      </dgm:t>
    </dgm:pt>
    <dgm:pt modelId="{6D3D6383-680A-459D-BD44-2EC529B9876B}">
      <dgm:prSet/>
      <dgm:spPr/>
      <dgm:t>
        <a:bodyPr/>
        <a:lstStyle/>
        <a:p>
          <a:r>
            <a:rPr lang="en-US"/>
            <a:t>Generating suggested continuation of a sentence.</a:t>
          </a:r>
        </a:p>
      </dgm:t>
    </dgm:pt>
    <dgm:pt modelId="{3F92F5A2-1BF7-400E-A4BB-D49242F351C9}" type="parTrans" cxnId="{4A658EB2-3177-4ADA-B344-809529BFA59D}">
      <dgm:prSet/>
      <dgm:spPr/>
      <dgm:t>
        <a:bodyPr/>
        <a:lstStyle/>
        <a:p>
          <a:endParaRPr lang="en-US"/>
        </a:p>
      </dgm:t>
    </dgm:pt>
    <dgm:pt modelId="{CEA1B407-FF6B-42AC-B188-9C9ED9598126}" type="sibTrans" cxnId="{4A658EB2-3177-4ADA-B344-809529BFA59D}">
      <dgm:prSet/>
      <dgm:spPr/>
      <dgm:t>
        <a:bodyPr/>
        <a:lstStyle/>
        <a:p>
          <a:endParaRPr lang="en-US"/>
        </a:p>
      </dgm:t>
    </dgm:pt>
    <dgm:pt modelId="{7C7F1575-5F1B-4FF8-90D4-A83F8B5994FB}">
      <dgm:prSet/>
      <dgm:spPr/>
      <dgm:t>
        <a:bodyPr/>
        <a:lstStyle/>
        <a:p>
          <a:r>
            <a:rPr lang="en-IN"/>
            <a:t>Speech Recognition</a:t>
          </a:r>
          <a:endParaRPr lang="en-US"/>
        </a:p>
      </dgm:t>
    </dgm:pt>
    <dgm:pt modelId="{9737FF7D-3032-4768-BB8F-5CE7FE457CBE}" type="parTrans" cxnId="{6ACCC3C9-F98D-4A20-B86D-8B17050B7DE5}">
      <dgm:prSet/>
      <dgm:spPr/>
      <dgm:t>
        <a:bodyPr/>
        <a:lstStyle/>
        <a:p>
          <a:endParaRPr lang="en-US"/>
        </a:p>
      </dgm:t>
    </dgm:pt>
    <dgm:pt modelId="{9FB040A5-29D8-4C5D-A6CA-51BF31C3D7CC}" type="sibTrans" cxnId="{6ACCC3C9-F98D-4A20-B86D-8B17050B7DE5}">
      <dgm:prSet/>
      <dgm:spPr/>
      <dgm:t>
        <a:bodyPr/>
        <a:lstStyle/>
        <a:p>
          <a:endParaRPr lang="en-US"/>
        </a:p>
      </dgm:t>
    </dgm:pt>
    <dgm:pt modelId="{98B189B6-2684-4213-B99A-A65E39FF6949}">
      <dgm:prSet/>
      <dgm:spPr/>
      <dgm:t>
        <a:bodyPr/>
        <a:lstStyle/>
        <a:p>
          <a:r>
            <a:rPr lang="en-US"/>
            <a:t>Transcribing a speech.</a:t>
          </a:r>
        </a:p>
      </dgm:t>
    </dgm:pt>
    <dgm:pt modelId="{A8B2D210-819C-46B7-913E-6F4B683C946E}" type="parTrans" cxnId="{CDE1F9F9-7CD4-4FB2-BDC2-CFF08BFA4528}">
      <dgm:prSet/>
      <dgm:spPr/>
      <dgm:t>
        <a:bodyPr/>
        <a:lstStyle/>
        <a:p>
          <a:endParaRPr lang="en-US"/>
        </a:p>
      </dgm:t>
    </dgm:pt>
    <dgm:pt modelId="{D87AEBE2-0C22-4249-BA56-19109EB1C7E0}" type="sibTrans" cxnId="{CDE1F9F9-7CD4-4FB2-BDC2-CFF08BFA4528}">
      <dgm:prSet/>
      <dgm:spPr/>
      <dgm:t>
        <a:bodyPr/>
        <a:lstStyle/>
        <a:p>
          <a:endParaRPr lang="en-US"/>
        </a:p>
      </dgm:t>
    </dgm:pt>
    <dgm:pt modelId="{76E71517-356D-4EC3-B13E-0A1EB43C22BF}">
      <dgm:prSet/>
      <dgm:spPr/>
      <dgm:t>
        <a:bodyPr/>
        <a:lstStyle/>
        <a:p>
          <a:r>
            <a:rPr lang="en-US"/>
            <a:t>Creating text captions for a movie or TV show.</a:t>
          </a:r>
        </a:p>
      </dgm:t>
    </dgm:pt>
    <dgm:pt modelId="{232F3C65-B8D2-48FA-AF38-2A69FB5536C7}" type="parTrans" cxnId="{1EA2ABCC-B950-4DC5-95AB-1C8C6359B392}">
      <dgm:prSet/>
      <dgm:spPr/>
      <dgm:t>
        <a:bodyPr/>
        <a:lstStyle/>
        <a:p>
          <a:endParaRPr lang="en-US"/>
        </a:p>
      </dgm:t>
    </dgm:pt>
    <dgm:pt modelId="{694F79B7-F109-4603-8B20-C93B698F5906}" type="sibTrans" cxnId="{1EA2ABCC-B950-4DC5-95AB-1C8C6359B392}">
      <dgm:prSet/>
      <dgm:spPr/>
      <dgm:t>
        <a:bodyPr/>
        <a:lstStyle/>
        <a:p>
          <a:endParaRPr lang="en-US"/>
        </a:p>
      </dgm:t>
    </dgm:pt>
    <dgm:pt modelId="{B1EA18BE-EC43-49AE-8E2C-73B697DA8B53}">
      <dgm:prSet/>
      <dgm:spPr/>
      <dgm:t>
        <a:bodyPr/>
        <a:lstStyle/>
        <a:p>
          <a:r>
            <a:rPr lang="en-US" dirty="0"/>
            <a:t>Issuing commands to the mobile while driving.</a:t>
          </a:r>
        </a:p>
      </dgm:t>
    </dgm:pt>
    <dgm:pt modelId="{94E2ED4E-A8D0-4A4E-8B8A-9F991B9FCA08}" type="parTrans" cxnId="{2E237CE7-A2A6-48E8-B75E-7D3B9172A897}">
      <dgm:prSet/>
      <dgm:spPr/>
      <dgm:t>
        <a:bodyPr/>
        <a:lstStyle/>
        <a:p>
          <a:endParaRPr lang="en-US"/>
        </a:p>
      </dgm:t>
    </dgm:pt>
    <dgm:pt modelId="{E291C990-0561-4CFA-A353-26478E3FBA38}" type="sibTrans" cxnId="{2E237CE7-A2A6-48E8-B75E-7D3B9172A897}">
      <dgm:prSet/>
      <dgm:spPr/>
      <dgm:t>
        <a:bodyPr/>
        <a:lstStyle/>
        <a:p>
          <a:endParaRPr lang="en-US"/>
        </a:p>
      </dgm:t>
    </dgm:pt>
    <dgm:pt modelId="{C77B35A1-2E3D-466E-8EB5-782BCA3D9412}" type="pres">
      <dgm:prSet presAssocID="{CCF65AED-6895-428E-B766-089E55654C9F}" presName="linear" presStyleCnt="0">
        <dgm:presLayoutVars>
          <dgm:dir/>
          <dgm:animLvl val="lvl"/>
          <dgm:resizeHandles val="exact"/>
        </dgm:presLayoutVars>
      </dgm:prSet>
      <dgm:spPr/>
    </dgm:pt>
    <dgm:pt modelId="{DF9CC725-8B60-4A67-87AD-55EB5C81DABD}" type="pres">
      <dgm:prSet presAssocID="{DCB3443C-B0B0-4769-9D92-E59E48A2BF17}" presName="parentLin" presStyleCnt="0"/>
      <dgm:spPr/>
    </dgm:pt>
    <dgm:pt modelId="{0DF31815-2484-49EB-BB71-399FF38A4B8A}" type="pres">
      <dgm:prSet presAssocID="{DCB3443C-B0B0-4769-9D92-E59E48A2BF17}" presName="parentLeftMargin" presStyleLbl="node1" presStyleIdx="0" presStyleCnt="3"/>
      <dgm:spPr/>
    </dgm:pt>
    <dgm:pt modelId="{728F9EDF-660C-4DE4-BF85-4862D8179840}" type="pres">
      <dgm:prSet presAssocID="{DCB3443C-B0B0-4769-9D92-E59E48A2BF17}" presName="parentText" presStyleLbl="node1" presStyleIdx="0" presStyleCnt="3">
        <dgm:presLayoutVars>
          <dgm:chMax val="0"/>
          <dgm:bulletEnabled val="1"/>
        </dgm:presLayoutVars>
      </dgm:prSet>
      <dgm:spPr/>
    </dgm:pt>
    <dgm:pt modelId="{7CC8155E-6625-46E8-B2C0-5491D835A372}" type="pres">
      <dgm:prSet presAssocID="{DCB3443C-B0B0-4769-9D92-E59E48A2BF17}" presName="negativeSpace" presStyleCnt="0"/>
      <dgm:spPr/>
    </dgm:pt>
    <dgm:pt modelId="{E9945F42-9CCB-4951-AA5D-996B3E0F0FB3}" type="pres">
      <dgm:prSet presAssocID="{DCB3443C-B0B0-4769-9D92-E59E48A2BF17}" presName="childText" presStyleLbl="conFgAcc1" presStyleIdx="0" presStyleCnt="3">
        <dgm:presLayoutVars>
          <dgm:bulletEnabled val="1"/>
        </dgm:presLayoutVars>
      </dgm:prSet>
      <dgm:spPr/>
    </dgm:pt>
    <dgm:pt modelId="{13F5D7C7-42D5-4DC1-AC9E-51EA3EF33278}" type="pres">
      <dgm:prSet presAssocID="{7A184A0C-8956-4B4E-9E0A-2C5A806A7440}" presName="spaceBetweenRectangles" presStyleCnt="0"/>
      <dgm:spPr/>
    </dgm:pt>
    <dgm:pt modelId="{2DFDFA8E-EF15-4F7B-9DB4-7CBDAB9EFAC9}" type="pres">
      <dgm:prSet presAssocID="{473DB1D0-8656-47D5-92A5-C14F5233EBE6}" presName="parentLin" presStyleCnt="0"/>
      <dgm:spPr/>
    </dgm:pt>
    <dgm:pt modelId="{29C59D5C-0CD7-4B97-8244-44D8311B7287}" type="pres">
      <dgm:prSet presAssocID="{473DB1D0-8656-47D5-92A5-C14F5233EBE6}" presName="parentLeftMargin" presStyleLbl="node1" presStyleIdx="0" presStyleCnt="3"/>
      <dgm:spPr/>
    </dgm:pt>
    <dgm:pt modelId="{E57D11C3-985A-4274-B2CD-367F9C01EE08}" type="pres">
      <dgm:prSet presAssocID="{473DB1D0-8656-47D5-92A5-C14F5233EBE6}" presName="parentText" presStyleLbl="node1" presStyleIdx="1" presStyleCnt="3">
        <dgm:presLayoutVars>
          <dgm:chMax val="0"/>
          <dgm:bulletEnabled val="1"/>
        </dgm:presLayoutVars>
      </dgm:prSet>
      <dgm:spPr/>
    </dgm:pt>
    <dgm:pt modelId="{3C665180-5464-4666-B505-02A8CAA9CCFF}" type="pres">
      <dgm:prSet presAssocID="{473DB1D0-8656-47D5-92A5-C14F5233EBE6}" presName="negativeSpace" presStyleCnt="0"/>
      <dgm:spPr/>
    </dgm:pt>
    <dgm:pt modelId="{2752079B-94FB-4F45-9A53-4C95523C7FEF}" type="pres">
      <dgm:prSet presAssocID="{473DB1D0-8656-47D5-92A5-C14F5233EBE6}" presName="childText" presStyleLbl="conFgAcc1" presStyleIdx="1" presStyleCnt="3">
        <dgm:presLayoutVars>
          <dgm:bulletEnabled val="1"/>
        </dgm:presLayoutVars>
      </dgm:prSet>
      <dgm:spPr/>
    </dgm:pt>
    <dgm:pt modelId="{A9E93F46-9FBD-40A5-86A2-D0EDB79F6F0D}" type="pres">
      <dgm:prSet presAssocID="{00C12205-2E85-444D-9DE4-3FBFDC748F70}" presName="spaceBetweenRectangles" presStyleCnt="0"/>
      <dgm:spPr/>
    </dgm:pt>
    <dgm:pt modelId="{E094437F-B8AF-472D-88C1-3EA157467E69}" type="pres">
      <dgm:prSet presAssocID="{7C7F1575-5F1B-4FF8-90D4-A83F8B5994FB}" presName="parentLin" presStyleCnt="0"/>
      <dgm:spPr/>
    </dgm:pt>
    <dgm:pt modelId="{6D4307B3-95F7-4FC3-8A1E-0D665AA8CE64}" type="pres">
      <dgm:prSet presAssocID="{7C7F1575-5F1B-4FF8-90D4-A83F8B5994FB}" presName="parentLeftMargin" presStyleLbl="node1" presStyleIdx="1" presStyleCnt="3"/>
      <dgm:spPr/>
    </dgm:pt>
    <dgm:pt modelId="{9B7B5CC9-FC42-44A6-8C82-E0C8A4791936}" type="pres">
      <dgm:prSet presAssocID="{7C7F1575-5F1B-4FF8-90D4-A83F8B5994FB}" presName="parentText" presStyleLbl="node1" presStyleIdx="2" presStyleCnt="3">
        <dgm:presLayoutVars>
          <dgm:chMax val="0"/>
          <dgm:bulletEnabled val="1"/>
        </dgm:presLayoutVars>
      </dgm:prSet>
      <dgm:spPr/>
    </dgm:pt>
    <dgm:pt modelId="{48EBA30A-C9ED-4A27-9FF3-B708297100B9}" type="pres">
      <dgm:prSet presAssocID="{7C7F1575-5F1B-4FF8-90D4-A83F8B5994FB}" presName="negativeSpace" presStyleCnt="0"/>
      <dgm:spPr/>
    </dgm:pt>
    <dgm:pt modelId="{D7E9E7F3-B874-409A-AAED-5F8BAB9DE5C4}" type="pres">
      <dgm:prSet presAssocID="{7C7F1575-5F1B-4FF8-90D4-A83F8B5994FB}" presName="childText" presStyleLbl="conFgAcc1" presStyleIdx="2" presStyleCnt="3">
        <dgm:presLayoutVars>
          <dgm:bulletEnabled val="1"/>
        </dgm:presLayoutVars>
      </dgm:prSet>
      <dgm:spPr/>
    </dgm:pt>
  </dgm:ptLst>
  <dgm:cxnLst>
    <dgm:cxn modelId="{06950915-26B5-4854-972E-4DC1832AA0DC}" type="presOf" srcId="{DCB3443C-B0B0-4769-9D92-E59E48A2BF17}" destId="{728F9EDF-660C-4DE4-BF85-4862D8179840}" srcOrd="1" destOrd="0" presId="urn:microsoft.com/office/officeart/2005/8/layout/list1"/>
    <dgm:cxn modelId="{1564561A-D69B-48B1-9FB0-FA2B180AE7A3}" type="presOf" srcId="{473DB1D0-8656-47D5-92A5-C14F5233EBE6}" destId="{E57D11C3-985A-4274-B2CD-367F9C01EE08}" srcOrd="1" destOrd="0" presId="urn:microsoft.com/office/officeart/2005/8/layout/list1"/>
    <dgm:cxn modelId="{2AA4DC2E-0EDF-48FF-9952-160FD0C16473}" srcId="{CCF65AED-6895-428E-B766-089E55654C9F}" destId="{473DB1D0-8656-47D5-92A5-C14F5233EBE6}" srcOrd="1" destOrd="0" parTransId="{4F58C2FF-478F-414E-AA4A-E7708DDD7879}" sibTransId="{00C12205-2E85-444D-9DE4-3FBFDC748F70}"/>
    <dgm:cxn modelId="{66F84E2F-DCE7-4294-9422-0BCE4171E653}" srcId="{DCB3443C-B0B0-4769-9D92-E59E48A2BF17}" destId="{DDC06D11-CB3B-4B8D-ADED-E252EB594AB4}" srcOrd="0" destOrd="0" parTransId="{6B4B8211-CE1D-484F-BA4A-BC43999B986D}" sibTransId="{CE64B0C5-B87F-4269-8017-435C77B1CECC}"/>
    <dgm:cxn modelId="{F3509C3F-4481-4877-A94D-A6D23FC1B0FA}" type="presOf" srcId="{DCB3443C-B0B0-4769-9D92-E59E48A2BF17}" destId="{0DF31815-2484-49EB-BB71-399FF38A4B8A}" srcOrd="0" destOrd="0" presId="urn:microsoft.com/office/officeart/2005/8/layout/list1"/>
    <dgm:cxn modelId="{98E73E62-9706-4B7C-A685-4D6AAB0BCADB}" type="presOf" srcId="{E153E069-352F-444A-81F6-118689A723A1}" destId="{2752079B-94FB-4F45-9A53-4C95523C7FEF}" srcOrd="0" destOrd="1" presId="urn:microsoft.com/office/officeart/2005/8/layout/list1"/>
    <dgm:cxn modelId="{29D58443-5FE3-4A67-A8D7-2F836FE9A0A5}" srcId="{DCB3443C-B0B0-4769-9D92-E59E48A2BF17}" destId="{D7A68A02-7373-443A-8429-E194197B104D}" srcOrd="1" destOrd="0" parTransId="{A9D50878-1EB6-4149-8D18-C48D820C65E0}" sibTransId="{4CEB028C-5FA8-4245-B637-DC31FBA8D81E}"/>
    <dgm:cxn modelId="{89A59470-59D2-421D-9792-ECC076C18BCD}" type="presOf" srcId="{CCF65AED-6895-428E-B766-089E55654C9F}" destId="{C77B35A1-2E3D-466E-8EB5-782BCA3D9412}" srcOrd="0" destOrd="0" presId="urn:microsoft.com/office/officeart/2005/8/layout/list1"/>
    <dgm:cxn modelId="{4FF82474-2EE6-47FC-94E4-B3C2051B18D7}" type="presOf" srcId="{98B189B6-2684-4213-B99A-A65E39FF6949}" destId="{D7E9E7F3-B874-409A-AAED-5F8BAB9DE5C4}" srcOrd="0" destOrd="0" presId="urn:microsoft.com/office/officeart/2005/8/layout/list1"/>
    <dgm:cxn modelId="{2897A776-B971-48C6-A439-71EA221F4B5E}" type="presOf" srcId="{6D3D6383-680A-459D-BD44-2EC529B9876B}" destId="{2752079B-94FB-4F45-9A53-4C95523C7FEF}" srcOrd="0" destOrd="2" presId="urn:microsoft.com/office/officeart/2005/8/layout/list1"/>
    <dgm:cxn modelId="{225E6C90-D146-4544-A520-F493EFBF205C}" type="presOf" srcId="{D7A68A02-7373-443A-8429-E194197B104D}" destId="{E9945F42-9CCB-4951-AA5D-996B3E0F0FB3}" srcOrd="0" destOrd="1" presId="urn:microsoft.com/office/officeart/2005/8/layout/list1"/>
    <dgm:cxn modelId="{A8956093-7216-46E2-B78A-8FC5760F7A58}" type="presOf" srcId="{DDC06D11-CB3B-4B8D-ADED-E252EB594AB4}" destId="{E9945F42-9CCB-4951-AA5D-996B3E0F0FB3}" srcOrd="0" destOrd="0" presId="urn:microsoft.com/office/officeart/2005/8/layout/list1"/>
    <dgm:cxn modelId="{B5C67196-FE50-4347-9295-6470C63D717E}" type="presOf" srcId="{EC88E1C3-9289-4E3D-9453-77F72405874A}" destId="{E9945F42-9CCB-4951-AA5D-996B3E0F0FB3}" srcOrd="0" destOrd="2" presId="urn:microsoft.com/office/officeart/2005/8/layout/list1"/>
    <dgm:cxn modelId="{81467BA8-8EC9-47F8-8663-32906330D706}" type="presOf" srcId="{7C7F1575-5F1B-4FF8-90D4-A83F8B5994FB}" destId="{6D4307B3-95F7-4FC3-8A1E-0D665AA8CE64}" srcOrd="0" destOrd="0" presId="urn:microsoft.com/office/officeart/2005/8/layout/list1"/>
    <dgm:cxn modelId="{4A658EB2-3177-4ADA-B344-809529BFA59D}" srcId="{473DB1D0-8656-47D5-92A5-C14F5233EBE6}" destId="{6D3D6383-680A-459D-BD44-2EC529B9876B}" srcOrd="2" destOrd="0" parTransId="{3F92F5A2-1BF7-400E-A4BB-D49242F351C9}" sibTransId="{CEA1B407-FF6B-42AC-B188-9C9ED9598126}"/>
    <dgm:cxn modelId="{9597A8C0-E105-42B6-A56D-4A0CE6AF2710}" srcId="{CCF65AED-6895-428E-B766-089E55654C9F}" destId="{DCB3443C-B0B0-4769-9D92-E59E48A2BF17}" srcOrd="0" destOrd="0" parTransId="{19D1BB13-D13C-4770-AAAD-6FAF230BC9A8}" sibTransId="{7A184A0C-8956-4B4E-9E0A-2C5A806A7440}"/>
    <dgm:cxn modelId="{78AA35C2-5BB4-4E79-869E-9F389A00AC39}" srcId="{473DB1D0-8656-47D5-92A5-C14F5233EBE6}" destId="{3275F58F-5243-4DF2-BDA0-85EA856139F0}" srcOrd="0" destOrd="0" parTransId="{9C0A1D1E-F302-49AF-9C72-64330CAE4B25}" sibTransId="{FAD9781D-22ED-4E43-B4E4-02D06F7803B7}"/>
    <dgm:cxn modelId="{95AFBDC2-F3CD-4408-9F67-D2B4771FB8B6}" type="presOf" srcId="{B1EA18BE-EC43-49AE-8E2C-73B697DA8B53}" destId="{D7E9E7F3-B874-409A-AAED-5F8BAB9DE5C4}" srcOrd="0" destOrd="2" presId="urn:microsoft.com/office/officeart/2005/8/layout/list1"/>
    <dgm:cxn modelId="{1EE17FC4-60FD-433C-8795-7FFDBB71AC77}" type="presOf" srcId="{3275F58F-5243-4DF2-BDA0-85EA856139F0}" destId="{2752079B-94FB-4F45-9A53-4C95523C7FEF}" srcOrd="0" destOrd="0" presId="urn:microsoft.com/office/officeart/2005/8/layout/list1"/>
    <dgm:cxn modelId="{6ACCC3C9-F98D-4A20-B86D-8B17050B7DE5}" srcId="{CCF65AED-6895-428E-B766-089E55654C9F}" destId="{7C7F1575-5F1B-4FF8-90D4-A83F8B5994FB}" srcOrd="2" destOrd="0" parTransId="{9737FF7D-3032-4768-BB8F-5CE7FE457CBE}" sibTransId="{9FB040A5-29D8-4C5D-A6CA-51BF31C3D7CC}"/>
    <dgm:cxn modelId="{1EA2ABCC-B950-4DC5-95AB-1C8C6359B392}" srcId="{7C7F1575-5F1B-4FF8-90D4-A83F8B5994FB}" destId="{76E71517-356D-4EC3-B13E-0A1EB43C22BF}" srcOrd="1" destOrd="0" parTransId="{232F3C65-B8D2-48FA-AF38-2A69FB5536C7}" sibTransId="{694F79B7-F109-4603-8B20-C93B698F5906}"/>
    <dgm:cxn modelId="{38A9A5D4-2917-4BF0-8A88-53CB40C32AE2}" srcId="{473DB1D0-8656-47D5-92A5-C14F5233EBE6}" destId="{E153E069-352F-444A-81F6-118689A723A1}" srcOrd="1" destOrd="0" parTransId="{6F04BC47-CA14-4B4A-A2C1-4BFEB5927BD7}" sibTransId="{8EB649DF-0156-48F9-9FB9-06748FD079B6}"/>
    <dgm:cxn modelId="{F936D4E3-FC93-4CDE-8F7D-E6A62A3E67AC}" type="presOf" srcId="{76E71517-356D-4EC3-B13E-0A1EB43C22BF}" destId="{D7E9E7F3-B874-409A-AAED-5F8BAB9DE5C4}" srcOrd="0" destOrd="1" presId="urn:microsoft.com/office/officeart/2005/8/layout/list1"/>
    <dgm:cxn modelId="{9E81D0E5-4788-404E-8DBA-E7BB3A82DCB7}" type="presOf" srcId="{7C7F1575-5F1B-4FF8-90D4-A83F8B5994FB}" destId="{9B7B5CC9-FC42-44A6-8C82-E0C8A4791936}" srcOrd="1" destOrd="0" presId="urn:microsoft.com/office/officeart/2005/8/layout/list1"/>
    <dgm:cxn modelId="{2E237CE7-A2A6-48E8-B75E-7D3B9172A897}" srcId="{7C7F1575-5F1B-4FF8-90D4-A83F8B5994FB}" destId="{B1EA18BE-EC43-49AE-8E2C-73B697DA8B53}" srcOrd="2" destOrd="0" parTransId="{94E2ED4E-A8D0-4A4E-8B8A-9F991B9FCA08}" sibTransId="{E291C990-0561-4CFA-A353-26478E3FBA38}"/>
    <dgm:cxn modelId="{F7B6E5ED-FC26-4AA5-AB92-B3C5666E0DE7}" type="presOf" srcId="{473DB1D0-8656-47D5-92A5-C14F5233EBE6}" destId="{29C59D5C-0CD7-4B97-8244-44D8311B7287}" srcOrd="0" destOrd="0" presId="urn:microsoft.com/office/officeart/2005/8/layout/list1"/>
    <dgm:cxn modelId="{2D061DEF-F365-497C-A2AD-0D1ACD1EB386}" srcId="{DCB3443C-B0B0-4769-9D92-E59E48A2BF17}" destId="{EC88E1C3-9289-4E3D-9453-77F72405874A}" srcOrd="2" destOrd="0" parTransId="{0FA5D4F8-B2FC-4E30-A771-263F2D29B492}" sibTransId="{CC17763F-8E74-4561-B182-A464A5265ABD}"/>
    <dgm:cxn modelId="{CDE1F9F9-7CD4-4FB2-BDC2-CFF08BFA4528}" srcId="{7C7F1575-5F1B-4FF8-90D4-A83F8B5994FB}" destId="{98B189B6-2684-4213-B99A-A65E39FF6949}" srcOrd="0" destOrd="0" parTransId="{A8B2D210-819C-46B7-913E-6F4B683C946E}" sibTransId="{D87AEBE2-0C22-4249-BA56-19109EB1C7E0}"/>
    <dgm:cxn modelId="{089CD0DE-A350-4B2F-84D8-C3A8FE9CFA93}" type="presParOf" srcId="{C77B35A1-2E3D-466E-8EB5-782BCA3D9412}" destId="{DF9CC725-8B60-4A67-87AD-55EB5C81DABD}" srcOrd="0" destOrd="0" presId="urn:microsoft.com/office/officeart/2005/8/layout/list1"/>
    <dgm:cxn modelId="{D89A7F02-24AD-4D1B-9B12-C8A579E0BD63}" type="presParOf" srcId="{DF9CC725-8B60-4A67-87AD-55EB5C81DABD}" destId="{0DF31815-2484-49EB-BB71-399FF38A4B8A}" srcOrd="0" destOrd="0" presId="urn:microsoft.com/office/officeart/2005/8/layout/list1"/>
    <dgm:cxn modelId="{0D5373EB-C2B3-48D8-856E-49EF54F9AA69}" type="presParOf" srcId="{DF9CC725-8B60-4A67-87AD-55EB5C81DABD}" destId="{728F9EDF-660C-4DE4-BF85-4862D8179840}" srcOrd="1" destOrd="0" presId="urn:microsoft.com/office/officeart/2005/8/layout/list1"/>
    <dgm:cxn modelId="{386BF41E-D660-42F1-8C58-E3C076519F77}" type="presParOf" srcId="{C77B35A1-2E3D-466E-8EB5-782BCA3D9412}" destId="{7CC8155E-6625-46E8-B2C0-5491D835A372}" srcOrd="1" destOrd="0" presId="urn:microsoft.com/office/officeart/2005/8/layout/list1"/>
    <dgm:cxn modelId="{8DAAC26A-31EA-4F3B-BC46-A0CDD15698E6}" type="presParOf" srcId="{C77B35A1-2E3D-466E-8EB5-782BCA3D9412}" destId="{E9945F42-9CCB-4951-AA5D-996B3E0F0FB3}" srcOrd="2" destOrd="0" presId="urn:microsoft.com/office/officeart/2005/8/layout/list1"/>
    <dgm:cxn modelId="{301ECB56-EEB0-4511-BD50-AAC55FFA31D4}" type="presParOf" srcId="{C77B35A1-2E3D-466E-8EB5-782BCA3D9412}" destId="{13F5D7C7-42D5-4DC1-AC9E-51EA3EF33278}" srcOrd="3" destOrd="0" presId="urn:microsoft.com/office/officeart/2005/8/layout/list1"/>
    <dgm:cxn modelId="{F4F6D7B0-0B3E-4A14-B94C-E18762C5C402}" type="presParOf" srcId="{C77B35A1-2E3D-466E-8EB5-782BCA3D9412}" destId="{2DFDFA8E-EF15-4F7B-9DB4-7CBDAB9EFAC9}" srcOrd="4" destOrd="0" presId="urn:microsoft.com/office/officeart/2005/8/layout/list1"/>
    <dgm:cxn modelId="{A140BDA4-DBC8-4D7A-A464-0EA9347DB820}" type="presParOf" srcId="{2DFDFA8E-EF15-4F7B-9DB4-7CBDAB9EFAC9}" destId="{29C59D5C-0CD7-4B97-8244-44D8311B7287}" srcOrd="0" destOrd="0" presId="urn:microsoft.com/office/officeart/2005/8/layout/list1"/>
    <dgm:cxn modelId="{037F2E80-FF34-4D07-9CA7-BF262A4259D2}" type="presParOf" srcId="{2DFDFA8E-EF15-4F7B-9DB4-7CBDAB9EFAC9}" destId="{E57D11C3-985A-4274-B2CD-367F9C01EE08}" srcOrd="1" destOrd="0" presId="urn:microsoft.com/office/officeart/2005/8/layout/list1"/>
    <dgm:cxn modelId="{6687AF28-EB9E-4D02-8DDD-B15A1D9D04DD}" type="presParOf" srcId="{C77B35A1-2E3D-466E-8EB5-782BCA3D9412}" destId="{3C665180-5464-4666-B505-02A8CAA9CCFF}" srcOrd="5" destOrd="0" presId="urn:microsoft.com/office/officeart/2005/8/layout/list1"/>
    <dgm:cxn modelId="{5C1C0BCC-CC4A-4924-A439-0230FB3400A8}" type="presParOf" srcId="{C77B35A1-2E3D-466E-8EB5-782BCA3D9412}" destId="{2752079B-94FB-4F45-9A53-4C95523C7FEF}" srcOrd="6" destOrd="0" presId="urn:microsoft.com/office/officeart/2005/8/layout/list1"/>
    <dgm:cxn modelId="{837C0F53-FA42-4FC6-A192-0D83AEB47B73}" type="presParOf" srcId="{C77B35A1-2E3D-466E-8EB5-782BCA3D9412}" destId="{A9E93F46-9FBD-40A5-86A2-D0EDB79F6F0D}" srcOrd="7" destOrd="0" presId="urn:microsoft.com/office/officeart/2005/8/layout/list1"/>
    <dgm:cxn modelId="{AF49068C-B62E-4BE7-BB39-5D32F5DBE801}" type="presParOf" srcId="{C77B35A1-2E3D-466E-8EB5-782BCA3D9412}" destId="{E094437F-B8AF-472D-88C1-3EA157467E69}" srcOrd="8" destOrd="0" presId="urn:microsoft.com/office/officeart/2005/8/layout/list1"/>
    <dgm:cxn modelId="{EDA8BC9D-7C5E-46C5-B029-05E93BCB7F60}" type="presParOf" srcId="{E094437F-B8AF-472D-88C1-3EA157467E69}" destId="{6D4307B3-95F7-4FC3-8A1E-0D665AA8CE64}" srcOrd="0" destOrd="0" presId="urn:microsoft.com/office/officeart/2005/8/layout/list1"/>
    <dgm:cxn modelId="{D482E955-2B89-43C3-AF05-76B010E23995}" type="presParOf" srcId="{E094437F-B8AF-472D-88C1-3EA157467E69}" destId="{9B7B5CC9-FC42-44A6-8C82-E0C8A4791936}" srcOrd="1" destOrd="0" presId="urn:microsoft.com/office/officeart/2005/8/layout/list1"/>
    <dgm:cxn modelId="{DB4AF124-D4E9-485E-B322-1A6FD98C195A}" type="presParOf" srcId="{C77B35A1-2E3D-466E-8EB5-782BCA3D9412}" destId="{48EBA30A-C9ED-4A27-9FF3-B708297100B9}" srcOrd="9" destOrd="0" presId="urn:microsoft.com/office/officeart/2005/8/layout/list1"/>
    <dgm:cxn modelId="{98CEBC4B-D16B-47C7-8DDE-3272D3604FB9}" type="presParOf" srcId="{C77B35A1-2E3D-466E-8EB5-782BCA3D9412}" destId="{D7E9E7F3-B874-409A-AAED-5F8BAB9DE5C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1C253EA-AF1F-4B41-9F97-48751DFC2DB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02CCB4D-7202-4FB7-B0F6-2D9D41649F6A}">
      <dgm:prSet/>
      <dgm:spPr/>
      <dgm:t>
        <a:bodyPr/>
        <a:lstStyle/>
        <a:p>
          <a:r>
            <a:rPr lang="en-IN"/>
            <a:t>Caption Generation</a:t>
          </a:r>
          <a:endParaRPr lang="en-US"/>
        </a:p>
      </dgm:t>
    </dgm:pt>
    <dgm:pt modelId="{43E9BD49-3CEF-4845-AD69-98CFBFD8C783}" type="parTrans" cxnId="{BF16247C-30ED-44B4-B8FA-F0E071F55ED0}">
      <dgm:prSet/>
      <dgm:spPr/>
      <dgm:t>
        <a:bodyPr/>
        <a:lstStyle/>
        <a:p>
          <a:endParaRPr lang="en-US"/>
        </a:p>
      </dgm:t>
    </dgm:pt>
    <dgm:pt modelId="{5AC6B2A7-096F-464B-886A-2E113A7336F5}" type="sibTrans" cxnId="{BF16247C-30ED-44B4-B8FA-F0E071F55ED0}">
      <dgm:prSet/>
      <dgm:spPr/>
      <dgm:t>
        <a:bodyPr/>
        <a:lstStyle/>
        <a:p>
          <a:endParaRPr lang="en-US"/>
        </a:p>
      </dgm:t>
    </dgm:pt>
    <dgm:pt modelId="{6940694F-8889-453D-8E31-9DB824A0AF35}">
      <dgm:prSet/>
      <dgm:spPr/>
      <dgm:t>
        <a:bodyPr/>
        <a:lstStyle/>
        <a:p>
          <a:r>
            <a:rPr lang="en-US"/>
            <a:t>Describing the contents of a scene.</a:t>
          </a:r>
        </a:p>
      </dgm:t>
    </dgm:pt>
    <dgm:pt modelId="{F1F7E901-6E4A-449E-A425-E0B97EE4861C}" type="parTrans" cxnId="{139B20BC-6F8B-452A-80DB-75284758068A}">
      <dgm:prSet/>
      <dgm:spPr/>
      <dgm:t>
        <a:bodyPr/>
        <a:lstStyle/>
        <a:p>
          <a:endParaRPr lang="en-US"/>
        </a:p>
      </dgm:t>
    </dgm:pt>
    <dgm:pt modelId="{B533AD43-947C-4FA0-B0D3-B2F3306D338A}" type="sibTrans" cxnId="{139B20BC-6F8B-452A-80DB-75284758068A}">
      <dgm:prSet/>
      <dgm:spPr/>
      <dgm:t>
        <a:bodyPr/>
        <a:lstStyle/>
        <a:p>
          <a:endParaRPr lang="en-US"/>
        </a:p>
      </dgm:t>
    </dgm:pt>
    <dgm:pt modelId="{099C555B-16CB-46B9-B76E-869442CA919A}">
      <dgm:prSet/>
      <dgm:spPr/>
      <dgm:t>
        <a:bodyPr/>
        <a:lstStyle/>
        <a:p>
          <a:r>
            <a:rPr lang="en-US"/>
            <a:t>Creating a caption for a photograph.</a:t>
          </a:r>
        </a:p>
      </dgm:t>
    </dgm:pt>
    <dgm:pt modelId="{162894CA-18CB-46F8-BF53-9725DEE284D1}" type="parTrans" cxnId="{DA1A3789-1474-4BA4-9D57-9499BDB2B5FA}">
      <dgm:prSet/>
      <dgm:spPr/>
      <dgm:t>
        <a:bodyPr/>
        <a:lstStyle/>
        <a:p>
          <a:endParaRPr lang="en-US"/>
        </a:p>
      </dgm:t>
    </dgm:pt>
    <dgm:pt modelId="{72820869-CBCD-4C4A-B779-AEA27512EFC6}" type="sibTrans" cxnId="{DA1A3789-1474-4BA4-9D57-9499BDB2B5FA}">
      <dgm:prSet/>
      <dgm:spPr/>
      <dgm:t>
        <a:bodyPr/>
        <a:lstStyle/>
        <a:p>
          <a:endParaRPr lang="en-US"/>
        </a:p>
      </dgm:t>
    </dgm:pt>
    <dgm:pt modelId="{63F9BFBA-71FA-45FD-9591-2E8744A13F8B}">
      <dgm:prSet/>
      <dgm:spPr/>
      <dgm:t>
        <a:bodyPr/>
        <a:lstStyle/>
        <a:p>
          <a:r>
            <a:rPr lang="en-US"/>
            <a:t>Describing a video</a:t>
          </a:r>
        </a:p>
      </dgm:t>
    </dgm:pt>
    <dgm:pt modelId="{48927AFE-4F94-4D47-9944-A9ED6CA31523}" type="parTrans" cxnId="{EB078369-2B34-4EE4-9FDF-0BF7404FFFFD}">
      <dgm:prSet/>
      <dgm:spPr/>
      <dgm:t>
        <a:bodyPr/>
        <a:lstStyle/>
        <a:p>
          <a:endParaRPr lang="en-US"/>
        </a:p>
      </dgm:t>
    </dgm:pt>
    <dgm:pt modelId="{EF9B0DF1-CA55-4339-B179-1A83AE98256A}" type="sibTrans" cxnId="{EB078369-2B34-4EE4-9FDF-0BF7404FFFFD}">
      <dgm:prSet/>
      <dgm:spPr/>
      <dgm:t>
        <a:bodyPr/>
        <a:lstStyle/>
        <a:p>
          <a:endParaRPr lang="en-US"/>
        </a:p>
      </dgm:t>
    </dgm:pt>
    <dgm:pt modelId="{AD65BA9F-E76C-4554-B4E0-C3CFE4B793DA}">
      <dgm:prSet/>
      <dgm:spPr/>
      <dgm:t>
        <a:bodyPr/>
        <a:lstStyle/>
        <a:p>
          <a:r>
            <a:rPr lang="en-IN"/>
            <a:t>Machine Translation</a:t>
          </a:r>
          <a:endParaRPr lang="en-US"/>
        </a:p>
      </dgm:t>
    </dgm:pt>
    <dgm:pt modelId="{E74AC339-2FDF-4C52-AD27-103C7AD1A348}" type="parTrans" cxnId="{170C4B17-F27C-493E-A80A-71F65F549683}">
      <dgm:prSet/>
      <dgm:spPr/>
      <dgm:t>
        <a:bodyPr/>
        <a:lstStyle/>
        <a:p>
          <a:endParaRPr lang="en-US"/>
        </a:p>
      </dgm:t>
    </dgm:pt>
    <dgm:pt modelId="{F9BE7ACA-E8DC-4A31-9EB1-43FFF79D6D17}" type="sibTrans" cxnId="{170C4B17-F27C-493E-A80A-71F65F549683}">
      <dgm:prSet/>
      <dgm:spPr/>
      <dgm:t>
        <a:bodyPr/>
        <a:lstStyle/>
        <a:p>
          <a:endParaRPr lang="en-US"/>
        </a:p>
      </dgm:t>
    </dgm:pt>
    <dgm:pt modelId="{0620B265-339B-4D1D-8867-AAA8FEC4008F}">
      <dgm:prSet/>
      <dgm:spPr/>
      <dgm:t>
        <a:bodyPr/>
        <a:lstStyle/>
        <a:p>
          <a:r>
            <a:rPr lang="en-US"/>
            <a:t>Translating a text document from French to English.</a:t>
          </a:r>
        </a:p>
      </dgm:t>
    </dgm:pt>
    <dgm:pt modelId="{8A30AF69-2ED5-4420-8B3A-38557EB32BAB}" type="parTrans" cxnId="{98A14A22-AE0A-4519-99E0-EC5B22743755}">
      <dgm:prSet/>
      <dgm:spPr/>
      <dgm:t>
        <a:bodyPr/>
        <a:lstStyle/>
        <a:p>
          <a:endParaRPr lang="en-US"/>
        </a:p>
      </dgm:t>
    </dgm:pt>
    <dgm:pt modelId="{9812D1C2-B720-4CA0-B1F7-2A09361C0028}" type="sibTrans" cxnId="{98A14A22-AE0A-4519-99E0-EC5B22743755}">
      <dgm:prSet/>
      <dgm:spPr/>
      <dgm:t>
        <a:bodyPr/>
        <a:lstStyle/>
        <a:p>
          <a:endParaRPr lang="en-US"/>
        </a:p>
      </dgm:t>
    </dgm:pt>
    <dgm:pt modelId="{6A84027E-C6EE-4A93-8F3C-1ADF0BA6C1E9}">
      <dgm:prSet/>
      <dgm:spPr/>
      <dgm:t>
        <a:bodyPr/>
        <a:lstStyle/>
        <a:p>
          <a:r>
            <a:rPr lang="en-US"/>
            <a:t>Translating Spanish audio to German text.</a:t>
          </a:r>
        </a:p>
      </dgm:t>
    </dgm:pt>
    <dgm:pt modelId="{4EF4B39D-8531-4449-83FA-D6AF1D6C57D2}" type="parTrans" cxnId="{57FA783B-01E7-4F9E-A704-249924629B21}">
      <dgm:prSet/>
      <dgm:spPr/>
      <dgm:t>
        <a:bodyPr/>
        <a:lstStyle/>
        <a:p>
          <a:endParaRPr lang="en-US"/>
        </a:p>
      </dgm:t>
    </dgm:pt>
    <dgm:pt modelId="{EE2A17EF-05A0-4934-80CF-AB22F52C4860}" type="sibTrans" cxnId="{57FA783B-01E7-4F9E-A704-249924629B21}">
      <dgm:prSet/>
      <dgm:spPr/>
      <dgm:t>
        <a:bodyPr/>
        <a:lstStyle/>
        <a:p>
          <a:endParaRPr lang="en-US"/>
        </a:p>
      </dgm:t>
    </dgm:pt>
    <dgm:pt modelId="{3141E850-D310-46E8-B110-28689A033276}">
      <dgm:prSet/>
      <dgm:spPr/>
      <dgm:t>
        <a:bodyPr/>
        <a:lstStyle/>
        <a:p>
          <a:r>
            <a:rPr lang="en-US" dirty="0"/>
            <a:t>Translating English text to German audio.</a:t>
          </a:r>
        </a:p>
      </dgm:t>
    </dgm:pt>
    <dgm:pt modelId="{CD766EB7-7243-42A1-A9C7-060C9209EBBF}" type="parTrans" cxnId="{1482BCD4-8086-47B6-B253-EB6E7E34D4DB}">
      <dgm:prSet/>
      <dgm:spPr/>
      <dgm:t>
        <a:bodyPr/>
        <a:lstStyle/>
        <a:p>
          <a:endParaRPr lang="en-US"/>
        </a:p>
      </dgm:t>
    </dgm:pt>
    <dgm:pt modelId="{502C417A-4160-4D13-AF33-5B08A784C642}" type="sibTrans" cxnId="{1482BCD4-8086-47B6-B253-EB6E7E34D4DB}">
      <dgm:prSet/>
      <dgm:spPr/>
      <dgm:t>
        <a:bodyPr/>
        <a:lstStyle/>
        <a:p>
          <a:endParaRPr lang="en-US"/>
        </a:p>
      </dgm:t>
    </dgm:pt>
    <dgm:pt modelId="{736B75B5-672D-4838-AFE6-DF282622A455}">
      <dgm:prSet/>
      <dgm:spPr/>
      <dgm:t>
        <a:bodyPr/>
        <a:lstStyle/>
        <a:p>
          <a:r>
            <a:rPr lang="en-IN"/>
            <a:t>Document Summarization</a:t>
          </a:r>
          <a:endParaRPr lang="en-US"/>
        </a:p>
      </dgm:t>
    </dgm:pt>
    <dgm:pt modelId="{B65F5EB1-9120-419E-AB44-25DD24625559}" type="parTrans" cxnId="{E97FD837-0C26-439D-8E96-1A5839D6AF64}">
      <dgm:prSet/>
      <dgm:spPr/>
      <dgm:t>
        <a:bodyPr/>
        <a:lstStyle/>
        <a:p>
          <a:endParaRPr lang="en-US"/>
        </a:p>
      </dgm:t>
    </dgm:pt>
    <dgm:pt modelId="{EF5628BF-1A56-43D4-BD9A-21091A71F71D}" type="sibTrans" cxnId="{E97FD837-0C26-439D-8E96-1A5839D6AF64}">
      <dgm:prSet/>
      <dgm:spPr/>
      <dgm:t>
        <a:bodyPr/>
        <a:lstStyle/>
        <a:p>
          <a:endParaRPr lang="en-US"/>
        </a:p>
      </dgm:t>
    </dgm:pt>
    <dgm:pt modelId="{20CC84B3-A0B4-489C-AA88-CA2650CE5125}">
      <dgm:prSet/>
      <dgm:spPr/>
      <dgm:t>
        <a:bodyPr/>
        <a:lstStyle/>
        <a:p>
          <a:r>
            <a:rPr lang="en-US"/>
            <a:t>Creating a heading for a document.</a:t>
          </a:r>
        </a:p>
      </dgm:t>
    </dgm:pt>
    <dgm:pt modelId="{CEE93F9C-8405-4177-BA18-22C494790887}" type="parTrans" cxnId="{23407E59-065A-4194-9EAE-D9D2B2FE12E6}">
      <dgm:prSet/>
      <dgm:spPr/>
      <dgm:t>
        <a:bodyPr/>
        <a:lstStyle/>
        <a:p>
          <a:endParaRPr lang="en-US"/>
        </a:p>
      </dgm:t>
    </dgm:pt>
    <dgm:pt modelId="{7E523FF1-842F-420A-A7E5-2218F2CE9EC8}" type="sibTrans" cxnId="{23407E59-065A-4194-9EAE-D9D2B2FE12E6}">
      <dgm:prSet/>
      <dgm:spPr/>
      <dgm:t>
        <a:bodyPr/>
        <a:lstStyle/>
        <a:p>
          <a:endParaRPr lang="en-US"/>
        </a:p>
      </dgm:t>
    </dgm:pt>
    <dgm:pt modelId="{5FE854B9-220E-4CDC-9BD6-41CF3B60D7F0}">
      <dgm:prSet/>
      <dgm:spPr/>
      <dgm:t>
        <a:bodyPr/>
        <a:lstStyle/>
        <a:p>
          <a:r>
            <a:rPr lang="en-US"/>
            <a:t>Creating an abstract of a document.</a:t>
          </a:r>
        </a:p>
      </dgm:t>
    </dgm:pt>
    <dgm:pt modelId="{BA775645-EBBC-42B7-8913-2A9FE7040B17}" type="parTrans" cxnId="{1257E617-5740-476C-BF8D-CB18D7B9709E}">
      <dgm:prSet/>
      <dgm:spPr/>
      <dgm:t>
        <a:bodyPr/>
        <a:lstStyle/>
        <a:p>
          <a:endParaRPr lang="en-US"/>
        </a:p>
      </dgm:t>
    </dgm:pt>
    <dgm:pt modelId="{4149118E-E281-4AC3-BF15-B5711E8CA5BB}" type="sibTrans" cxnId="{1257E617-5740-476C-BF8D-CB18D7B9709E}">
      <dgm:prSet/>
      <dgm:spPr/>
      <dgm:t>
        <a:bodyPr/>
        <a:lstStyle/>
        <a:p>
          <a:endParaRPr lang="en-US"/>
        </a:p>
      </dgm:t>
    </dgm:pt>
    <dgm:pt modelId="{A11FA6D9-61A4-46FE-BDF4-73EB6FCA5485}">
      <dgm:prSet/>
      <dgm:spPr/>
      <dgm:t>
        <a:bodyPr/>
        <a:lstStyle/>
        <a:p>
          <a:r>
            <a:rPr lang="en-IN"/>
            <a:t>Question Answering</a:t>
          </a:r>
          <a:endParaRPr lang="en-US"/>
        </a:p>
      </dgm:t>
    </dgm:pt>
    <dgm:pt modelId="{06E67537-E86A-41CD-B9EB-15EE46FF6EC5}" type="parTrans" cxnId="{8F0B0CDC-EC3F-4832-93DE-EFC69DCB1728}">
      <dgm:prSet/>
      <dgm:spPr/>
      <dgm:t>
        <a:bodyPr/>
        <a:lstStyle/>
        <a:p>
          <a:endParaRPr lang="en-US"/>
        </a:p>
      </dgm:t>
    </dgm:pt>
    <dgm:pt modelId="{763D6406-F896-4902-A85B-5E065AB3612E}" type="sibTrans" cxnId="{8F0B0CDC-EC3F-4832-93DE-EFC69DCB1728}">
      <dgm:prSet/>
      <dgm:spPr/>
      <dgm:t>
        <a:bodyPr/>
        <a:lstStyle/>
        <a:p>
          <a:endParaRPr lang="en-US"/>
        </a:p>
      </dgm:t>
    </dgm:pt>
    <dgm:pt modelId="{D0D265ED-C2E8-4BC4-8FD8-4B6D547FFFBE}">
      <dgm:prSet/>
      <dgm:spPr/>
      <dgm:t>
        <a:bodyPr/>
        <a:lstStyle/>
        <a:p>
          <a:r>
            <a:rPr lang="en-US"/>
            <a:t>Answering questions about Wikipedia articles.</a:t>
          </a:r>
        </a:p>
      </dgm:t>
    </dgm:pt>
    <dgm:pt modelId="{B30A4C33-9088-4547-9FC8-1BF63A92D5DF}" type="parTrans" cxnId="{BFC2FD4C-5B96-4090-8D6D-4B6C4A994804}">
      <dgm:prSet/>
      <dgm:spPr/>
      <dgm:t>
        <a:bodyPr/>
        <a:lstStyle/>
        <a:p>
          <a:endParaRPr lang="en-US"/>
        </a:p>
      </dgm:t>
    </dgm:pt>
    <dgm:pt modelId="{8F7B5999-7232-4343-A3ED-8385A3F3B9BB}" type="sibTrans" cxnId="{BFC2FD4C-5B96-4090-8D6D-4B6C4A994804}">
      <dgm:prSet/>
      <dgm:spPr/>
      <dgm:t>
        <a:bodyPr/>
        <a:lstStyle/>
        <a:p>
          <a:endParaRPr lang="en-US"/>
        </a:p>
      </dgm:t>
    </dgm:pt>
    <dgm:pt modelId="{6023EE86-166D-49CA-897C-101726E65C8E}">
      <dgm:prSet/>
      <dgm:spPr/>
      <dgm:t>
        <a:bodyPr/>
        <a:lstStyle/>
        <a:p>
          <a:r>
            <a:rPr lang="en-US"/>
            <a:t>Answering questions about news articles.</a:t>
          </a:r>
        </a:p>
      </dgm:t>
    </dgm:pt>
    <dgm:pt modelId="{F7EC8F6D-ADD1-45CE-A6A1-186D2EEC51CA}" type="parTrans" cxnId="{66B9311A-3A22-45F9-A2EF-6EA87E42135A}">
      <dgm:prSet/>
      <dgm:spPr/>
      <dgm:t>
        <a:bodyPr/>
        <a:lstStyle/>
        <a:p>
          <a:endParaRPr lang="en-US"/>
        </a:p>
      </dgm:t>
    </dgm:pt>
    <dgm:pt modelId="{4DBC6FB5-D4D2-4A78-98E2-3680C3FF4CD1}" type="sibTrans" cxnId="{66B9311A-3A22-45F9-A2EF-6EA87E42135A}">
      <dgm:prSet/>
      <dgm:spPr/>
      <dgm:t>
        <a:bodyPr/>
        <a:lstStyle/>
        <a:p>
          <a:endParaRPr lang="en-US"/>
        </a:p>
      </dgm:t>
    </dgm:pt>
    <dgm:pt modelId="{9F76C441-1202-46A3-8EBD-A837ADF77DE9}">
      <dgm:prSet/>
      <dgm:spPr/>
      <dgm:t>
        <a:bodyPr/>
        <a:lstStyle/>
        <a:p>
          <a:r>
            <a:rPr lang="en-US"/>
            <a:t>Answering questions about medical records.</a:t>
          </a:r>
        </a:p>
      </dgm:t>
    </dgm:pt>
    <dgm:pt modelId="{DC11B682-EC77-499B-B83C-9D2DDABD5431}" type="parTrans" cxnId="{E765F3F5-DA98-45D8-BFF3-DF13E7969E58}">
      <dgm:prSet/>
      <dgm:spPr/>
      <dgm:t>
        <a:bodyPr/>
        <a:lstStyle/>
        <a:p>
          <a:endParaRPr lang="en-US"/>
        </a:p>
      </dgm:t>
    </dgm:pt>
    <dgm:pt modelId="{5A1B924D-CF8D-46A5-BB18-D224DE64F8F9}" type="sibTrans" cxnId="{E765F3F5-DA98-45D8-BFF3-DF13E7969E58}">
      <dgm:prSet/>
      <dgm:spPr/>
      <dgm:t>
        <a:bodyPr/>
        <a:lstStyle/>
        <a:p>
          <a:endParaRPr lang="en-US"/>
        </a:p>
      </dgm:t>
    </dgm:pt>
    <dgm:pt modelId="{02F974DE-787C-4DA5-919F-7E66B71203DD}" type="pres">
      <dgm:prSet presAssocID="{61C253EA-AF1F-4B41-9F97-48751DFC2DB8}" presName="linear" presStyleCnt="0">
        <dgm:presLayoutVars>
          <dgm:animLvl val="lvl"/>
          <dgm:resizeHandles val="exact"/>
        </dgm:presLayoutVars>
      </dgm:prSet>
      <dgm:spPr/>
    </dgm:pt>
    <dgm:pt modelId="{C46ED287-9E8D-4D84-A236-A5417B8472F7}" type="pres">
      <dgm:prSet presAssocID="{A02CCB4D-7202-4FB7-B0F6-2D9D41649F6A}" presName="parentText" presStyleLbl="node1" presStyleIdx="0" presStyleCnt="4">
        <dgm:presLayoutVars>
          <dgm:chMax val="0"/>
          <dgm:bulletEnabled val="1"/>
        </dgm:presLayoutVars>
      </dgm:prSet>
      <dgm:spPr/>
    </dgm:pt>
    <dgm:pt modelId="{1A242DD1-F61F-4F2E-A2FD-652944611D6D}" type="pres">
      <dgm:prSet presAssocID="{A02CCB4D-7202-4FB7-B0F6-2D9D41649F6A}" presName="childText" presStyleLbl="revTx" presStyleIdx="0" presStyleCnt="4">
        <dgm:presLayoutVars>
          <dgm:bulletEnabled val="1"/>
        </dgm:presLayoutVars>
      </dgm:prSet>
      <dgm:spPr/>
    </dgm:pt>
    <dgm:pt modelId="{476A0552-FC88-4302-A268-63BC9E37513C}" type="pres">
      <dgm:prSet presAssocID="{AD65BA9F-E76C-4554-B4E0-C3CFE4B793DA}" presName="parentText" presStyleLbl="node1" presStyleIdx="1" presStyleCnt="4">
        <dgm:presLayoutVars>
          <dgm:chMax val="0"/>
          <dgm:bulletEnabled val="1"/>
        </dgm:presLayoutVars>
      </dgm:prSet>
      <dgm:spPr/>
    </dgm:pt>
    <dgm:pt modelId="{5A95BC41-A4FF-4880-A298-9980535F7900}" type="pres">
      <dgm:prSet presAssocID="{AD65BA9F-E76C-4554-B4E0-C3CFE4B793DA}" presName="childText" presStyleLbl="revTx" presStyleIdx="1" presStyleCnt="4">
        <dgm:presLayoutVars>
          <dgm:bulletEnabled val="1"/>
        </dgm:presLayoutVars>
      </dgm:prSet>
      <dgm:spPr/>
    </dgm:pt>
    <dgm:pt modelId="{A5167E17-E48A-4705-8678-B850C7110751}" type="pres">
      <dgm:prSet presAssocID="{736B75B5-672D-4838-AFE6-DF282622A455}" presName="parentText" presStyleLbl="node1" presStyleIdx="2" presStyleCnt="4">
        <dgm:presLayoutVars>
          <dgm:chMax val="0"/>
          <dgm:bulletEnabled val="1"/>
        </dgm:presLayoutVars>
      </dgm:prSet>
      <dgm:spPr/>
    </dgm:pt>
    <dgm:pt modelId="{F8161E8A-3888-423A-9ECD-9D93FF04AAD3}" type="pres">
      <dgm:prSet presAssocID="{736B75B5-672D-4838-AFE6-DF282622A455}" presName="childText" presStyleLbl="revTx" presStyleIdx="2" presStyleCnt="4">
        <dgm:presLayoutVars>
          <dgm:bulletEnabled val="1"/>
        </dgm:presLayoutVars>
      </dgm:prSet>
      <dgm:spPr/>
    </dgm:pt>
    <dgm:pt modelId="{71B9D633-5705-4DC9-970E-A7E9FC3B30FF}" type="pres">
      <dgm:prSet presAssocID="{A11FA6D9-61A4-46FE-BDF4-73EB6FCA5485}" presName="parentText" presStyleLbl="node1" presStyleIdx="3" presStyleCnt="4">
        <dgm:presLayoutVars>
          <dgm:chMax val="0"/>
          <dgm:bulletEnabled val="1"/>
        </dgm:presLayoutVars>
      </dgm:prSet>
      <dgm:spPr/>
    </dgm:pt>
    <dgm:pt modelId="{3F0F7AAD-14FD-438B-B8B8-D3B9C24F3BE6}" type="pres">
      <dgm:prSet presAssocID="{A11FA6D9-61A4-46FE-BDF4-73EB6FCA5485}" presName="childText" presStyleLbl="revTx" presStyleIdx="3" presStyleCnt="4">
        <dgm:presLayoutVars>
          <dgm:bulletEnabled val="1"/>
        </dgm:presLayoutVars>
      </dgm:prSet>
      <dgm:spPr/>
    </dgm:pt>
  </dgm:ptLst>
  <dgm:cxnLst>
    <dgm:cxn modelId="{170C4B17-F27C-493E-A80A-71F65F549683}" srcId="{61C253EA-AF1F-4B41-9F97-48751DFC2DB8}" destId="{AD65BA9F-E76C-4554-B4E0-C3CFE4B793DA}" srcOrd="1" destOrd="0" parTransId="{E74AC339-2FDF-4C52-AD27-103C7AD1A348}" sibTransId="{F9BE7ACA-E8DC-4A31-9EB1-43FFF79D6D17}"/>
    <dgm:cxn modelId="{1257E617-5740-476C-BF8D-CB18D7B9709E}" srcId="{736B75B5-672D-4838-AFE6-DF282622A455}" destId="{5FE854B9-220E-4CDC-9BD6-41CF3B60D7F0}" srcOrd="1" destOrd="0" parTransId="{BA775645-EBBC-42B7-8913-2A9FE7040B17}" sibTransId="{4149118E-E281-4AC3-BF15-B5711E8CA5BB}"/>
    <dgm:cxn modelId="{66B9311A-3A22-45F9-A2EF-6EA87E42135A}" srcId="{A11FA6D9-61A4-46FE-BDF4-73EB6FCA5485}" destId="{6023EE86-166D-49CA-897C-101726E65C8E}" srcOrd="1" destOrd="0" parTransId="{F7EC8F6D-ADD1-45CE-A6A1-186D2EEC51CA}" sibTransId="{4DBC6FB5-D4D2-4A78-98E2-3680C3FF4CD1}"/>
    <dgm:cxn modelId="{3E338B1D-FF55-4F2B-8635-C471816F82E1}" type="presOf" srcId="{20CC84B3-A0B4-489C-AA88-CA2650CE5125}" destId="{F8161E8A-3888-423A-9ECD-9D93FF04AAD3}" srcOrd="0" destOrd="0" presId="urn:microsoft.com/office/officeart/2005/8/layout/vList2"/>
    <dgm:cxn modelId="{98A14A22-AE0A-4519-99E0-EC5B22743755}" srcId="{AD65BA9F-E76C-4554-B4E0-C3CFE4B793DA}" destId="{0620B265-339B-4D1D-8867-AAA8FEC4008F}" srcOrd="0" destOrd="0" parTransId="{8A30AF69-2ED5-4420-8B3A-38557EB32BAB}" sibTransId="{9812D1C2-B720-4CA0-B1F7-2A09361C0028}"/>
    <dgm:cxn modelId="{E97FD837-0C26-439D-8E96-1A5839D6AF64}" srcId="{61C253EA-AF1F-4B41-9F97-48751DFC2DB8}" destId="{736B75B5-672D-4838-AFE6-DF282622A455}" srcOrd="2" destOrd="0" parTransId="{B65F5EB1-9120-419E-AB44-25DD24625559}" sibTransId="{EF5628BF-1A56-43D4-BD9A-21091A71F71D}"/>
    <dgm:cxn modelId="{57FA783B-01E7-4F9E-A704-249924629B21}" srcId="{AD65BA9F-E76C-4554-B4E0-C3CFE4B793DA}" destId="{6A84027E-C6EE-4A93-8F3C-1ADF0BA6C1E9}" srcOrd="1" destOrd="0" parTransId="{4EF4B39D-8531-4449-83FA-D6AF1D6C57D2}" sibTransId="{EE2A17EF-05A0-4934-80CF-AB22F52C4860}"/>
    <dgm:cxn modelId="{9D285964-0312-4BD8-A12A-1E475F59C48C}" type="presOf" srcId="{61C253EA-AF1F-4B41-9F97-48751DFC2DB8}" destId="{02F974DE-787C-4DA5-919F-7E66B71203DD}" srcOrd="0" destOrd="0" presId="urn:microsoft.com/office/officeart/2005/8/layout/vList2"/>
    <dgm:cxn modelId="{EB078369-2B34-4EE4-9FDF-0BF7404FFFFD}" srcId="{A02CCB4D-7202-4FB7-B0F6-2D9D41649F6A}" destId="{63F9BFBA-71FA-45FD-9591-2E8744A13F8B}" srcOrd="2" destOrd="0" parTransId="{48927AFE-4F94-4D47-9944-A9ED6CA31523}" sibTransId="{EF9B0DF1-CA55-4339-B179-1A83AE98256A}"/>
    <dgm:cxn modelId="{BFC2FD4C-5B96-4090-8D6D-4B6C4A994804}" srcId="{A11FA6D9-61A4-46FE-BDF4-73EB6FCA5485}" destId="{D0D265ED-C2E8-4BC4-8FD8-4B6D547FFFBE}" srcOrd="0" destOrd="0" parTransId="{B30A4C33-9088-4547-9FC8-1BF63A92D5DF}" sibTransId="{8F7B5999-7232-4343-A3ED-8385A3F3B9BB}"/>
    <dgm:cxn modelId="{B60E1A77-9166-4C39-9353-BD628197C441}" type="presOf" srcId="{3141E850-D310-46E8-B110-28689A033276}" destId="{5A95BC41-A4FF-4880-A298-9980535F7900}" srcOrd="0" destOrd="2" presId="urn:microsoft.com/office/officeart/2005/8/layout/vList2"/>
    <dgm:cxn modelId="{E8D13957-3B06-4C8B-AC30-3CC16ADE8D40}" type="presOf" srcId="{6023EE86-166D-49CA-897C-101726E65C8E}" destId="{3F0F7AAD-14FD-438B-B8B8-D3B9C24F3BE6}" srcOrd="0" destOrd="1" presId="urn:microsoft.com/office/officeart/2005/8/layout/vList2"/>
    <dgm:cxn modelId="{67CC8B77-4E5C-438C-9C8A-B8A47001C719}" type="presOf" srcId="{0620B265-339B-4D1D-8867-AAA8FEC4008F}" destId="{5A95BC41-A4FF-4880-A298-9980535F7900}" srcOrd="0" destOrd="0" presId="urn:microsoft.com/office/officeart/2005/8/layout/vList2"/>
    <dgm:cxn modelId="{52619278-AE4C-4682-860C-224FDAFF459B}" type="presOf" srcId="{099C555B-16CB-46B9-B76E-869442CA919A}" destId="{1A242DD1-F61F-4F2E-A2FD-652944611D6D}" srcOrd="0" destOrd="1" presId="urn:microsoft.com/office/officeart/2005/8/layout/vList2"/>
    <dgm:cxn modelId="{23407E59-065A-4194-9EAE-D9D2B2FE12E6}" srcId="{736B75B5-672D-4838-AFE6-DF282622A455}" destId="{20CC84B3-A0B4-489C-AA88-CA2650CE5125}" srcOrd="0" destOrd="0" parTransId="{CEE93F9C-8405-4177-BA18-22C494790887}" sibTransId="{7E523FF1-842F-420A-A7E5-2218F2CE9EC8}"/>
    <dgm:cxn modelId="{BF16247C-30ED-44B4-B8FA-F0E071F55ED0}" srcId="{61C253EA-AF1F-4B41-9F97-48751DFC2DB8}" destId="{A02CCB4D-7202-4FB7-B0F6-2D9D41649F6A}" srcOrd="0" destOrd="0" parTransId="{43E9BD49-3CEF-4845-AD69-98CFBFD8C783}" sibTransId="{5AC6B2A7-096F-464B-886A-2E113A7336F5}"/>
    <dgm:cxn modelId="{9B3E3786-DC59-4E92-B4AE-1188DCAF7B80}" type="presOf" srcId="{63F9BFBA-71FA-45FD-9591-2E8744A13F8B}" destId="{1A242DD1-F61F-4F2E-A2FD-652944611D6D}" srcOrd="0" destOrd="2" presId="urn:microsoft.com/office/officeart/2005/8/layout/vList2"/>
    <dgm:cxn modelId="{DA1A3789-1474-4BA4-9D57-9499BDB2B5FA}" srcId="{A02CCB4D-7202-4FB7-B0F6-2D9D41649F6A}" destId="{099C555B-16CB-46B9-B76E-869442CA919A}" srcOrd="1" destOrd="0" parTransId="{162894CA-18CB-46F8-BF53-9725DEE284D1}" sibTransId="{72820869-CBCD-4C4A-B779-AEA27512EFC6}"/>
    <dgm:cxn modelId="{7FA2E797-E066-439C-8F6C-40BC9A40F96D}" type="presOf" srcId="{6940694F-8889-453D-8E31-9DB824A0AF35}" destId="{1A242DD1-F61F-4F2E-A2FD-652944611D6D}" srcOrd="0" destOrd="0" presId="urn:microsoft.com/office/officeart/2005/8/layout/vList2"/>
    <dgm:cxn modelId="{04C3C7A2-3512-4462-A5D4-E86BB86297A1}" type="presOf" srcId="{9F76C441-1202-46A3-8EBD-A837ADF77DE9}" destId="{3F0F7AAD-14FD-438B-B8B8-D3B9C24F3BE6}" srcOrd="0" destOrd="2" presId="urn:microsoft.com/office/officeart/2005/8/layout/vList2"/>
    <dgm:cxn modelId="{7310BBB0-D4E1-4763-9254-950A920D01C7}" type="presOf" srcId="{6A84027E-C6EE-4A93-8F3C-1ADF0BA6C1E9}" destId="{5A95BC41-A4FF-4880-A298-9980535F7900}" srcOrd="0" destOrd="1" presId="urn:microsoft.com/office/officeart/2005/8/layout/vList2"/>
    <dgm:cxn modelId="{139B20BC-6F8B-452A-80DB-75284758068A}" srcId="{A02CCB4D-7202-4FB7-B0F6-2D9D41649F6A}" destId="{6940694F-8889-453D-8E31-9DB824A0AF35}" srcOrd="0" destOrd="0" parTransId="{F1F7E901-6E4A-449E-A425-E0B97EE4861C}" sibTransId="{B533AD43-947C-4FA0-B0D3-B2F3306D338A}"/>
    <dgm:cxn modelId="{29F797C1-884B-49F1-96E6-77F0A01F00EE}" type="presOf" srcId="{736B75B5-672D-4838-AFE6-DF282622A455}" destId="{A5167E17-E48A-4705-8678-B850C7110751}" srcOrd="0" destOrd="0" presId="urn:microsoft.com/office/officeart/2005/8/layout/vList2"/>
    <dgm:cxn modelId="{F4281FC3-30EA-4A2F-9337-C987BCB1ABBF}" type="presOf" srcId="{5FE854B9-220E-4CDC-9BD6-41CF3B60D7F0}" destId="{F8161E8A-3888-423A-9ECD-9D93FF04AAD3}" srcOrd="0" destOrd="1" presId="urn:microsoft.com/office/officeart/2005/8/layout/vList2"/>
    <dgm:cxn modelId="{C8EE49C3-10F0-4BCF-A1DC-9520CC549EFE}" type="presOf" srcId="{D0D265ED-C2E8-4BC4-8FD8-4B6D547FFFBE}" destId="{3F0F7AAD-14FD-438B-B8B8-D3B9C24F3BE6}" srcOrd="0" destOrd="0" presId="urn:microsoft.com/office/officeart/2005/8/layout/vList2"/>
    <dgm:cxn modelId="{A72765C6-BD7F-4133-B0E3-649446CF21E0}" type="presOf" srcId="{A02CCB4D-7202-4FB7-B0F6-2D9D41649F6A}" destId="{C46ED287-9E8D-4D84-A236-A5417B8472F7}" srcOrd="0" destOrd="0" presId="urn:microsoft.com/office/officeart/2005/8/layout/vList2"/>
    <dgm:cxn modelId="{98B247D2-E699-4A7C-8EAA-52A378FD3560}" type="presOf" srcId="{AD65BA9F-E76C-4554-B4E0-C3CFE4B793DA}" destId="{476A0552-FC88-4302-A268-63BC9E37513C}" srcOrd="0" destOrd="0" presId="urn:microsoft.com/office/officeart/2005/8/layout/vList2"/>
    <dgm:cxn modelId="{1482BCD4-8086-47B6-B253-EB6E7E34D4DB}" srcId="{AD65BA9F-E76C-4554-B4E0-C3CFE4B793DA}" destId="{3141E850-D310-46E8-B110-28689A033276}" srcOrd="2" destOrd="0" parTransId="{CD766EB7-7243-42A1-A9C7-060C9209EBBF}" sibTransId="{502C417A-4160-4D13-AF33-5B08A784C642}"/>
    <dgm:cxn modelId="{8F0B0CDC-EC3F-4832-93DE-EFC69DCB1728}" srcId="{61C253EA-AF1F-4B41-9F97-48751DFC2DB8}" destId="{A11FA6D9-61A4-46FE-BDF4-73EB6FCA5485}" srcOrd="3" destOrd="0" parTransId="{06E67537-E86A-41CD-B9EB-15EE46FF6EC5}" sibTransId="{763D6406-F896-4902-A85B-5E065AB3612E}"/>
    <dgm:cxn modelId="{E765F3F5-DA98-45D8-BFF3-DF13E7969E58}" srcId="{A11FA6D9-61A4-46FE-BDF4-73EB6FCA5485}" destId="{9F76C441-1202-46A3-8EBD-A837ADF77DE9}" srcOrd="2" destOrd="0" parTransId="{DC11B682-EC77-499B-B83C-9D2DDABD5431}" sibTransId="{5A1B924D-CF8D-46A5-BB18-D224DE64F8F9}"/>
    <dgm:cxn modelId="{FF056AF6-D957-484B-8739-5F14D5947CE0}" type="presOf" srcId="{A11FA6D9-61A4-46FE-BDF4-73EB6FCA5485}" destId="{71B9D633-5705-4DC9-970E-A7E9FC3B30FF}" srcOrd="0" destOrd="0" presId="urn:microsoft.com/office/officeart/2005/8/layout/vList2"/>
    <dgm:cxn modelId="{8E3976AC-F6A3-40C4-A145-58B8D5BEDB66}" type="presParOf" srcId="{02F974DE-787C-4DA5-919F-7E66B71203DD}" destId="{C46ED287-9E8D-4D84-A236-A5417B8472F7}" srcOrd="0" destOrd="0" presId="urn:microsoft.com/office/officeart/2005/8/layout/vList2"/>
    <dgm:cxn modelId="{218F69F5-5330-4E4A-9200-F94C910C1519}" type="presParOf" srcId="{02F974DE-787C-4DA5-919F-7E66B71203DD}" destId="{1A242DD1-F61F-4F2E-A2FD-652944611D6D}" srcOrd="1" destOrd="0" presId="urn:microsoft.com/office/officeart/2005/8/layout/vList2"/>
    <dgm:cxn modelId="{24C00AFA-2AF3-4A15-9444-A8E8ADE0A1F7}" type="presParOf" srcId="{02F974DE-787C-4DA5-919F-7E66B71203DD}" destId="{476A0552-FC88-4302-A268-63BC9E37513C}" srcOrd="2" destOrd="0" presId="urn:microsoft.com/office/officeart/2005/8/layout/vList2"/>
    <dgm:cxn modelId="{84A3CFEF-DFC1-433D-AA95-0BB8B6BE2D29}" type="presParOf" srcId="{02F974DE-787C-4DA5-919F-7E66B71203DD}" destId="{5A95BC41-A4FF-4880-A298-9980535F7900}" srcOrd="3" destOrd="0" presId="urn:microsoft.com/office/officeart/2005/8/layout/vList2"/>
    <dgm:cxn modelId="{28B2D048-9E1A-4EDF-8A60-A057C040837B}" type="presParOf" srcId="{02F974DE-787C-4DA5-919F-7E66B71203DD}" destId="{A5167E17-E48A-4705-8678-B850C7110751}" srcOrd="4" destOrd="0" presId="urn:microsoft.com/office/officeart/2005/8/layout/vList2"/>
    <dgm:cxn modelId="{D6B81236-0D5F-4FC0-B90E-996B6021970F}" type="presParOf" srcId="{02F974DE-787C-4DA5-919F-7E66B71203DD}" destId="{F8161E8A-3888-423A-9ECD-9D93FF04AAD3}" srcOrd="5" destOrd="0" presId="urn:microsoft.com/office/officeart/2005/8/layout/vList2"/>
    <dgm:cxn modelId="{5D4EFEBB-C299-4CE2-8409-35A3CE472FA3}" type="presParOf" srcId="{02F974DE-787C-4DA5-919F-7E66B71203DD}" destId="{71B9D633-5705-4DC9-970E-A7E9FC3B30FF}" srcOrd="6" destOrd="0" presId="urn:microsoft.com/office/officeart/2005/8/layout/vList2"/>
    <dgm:cxn modelId="{C183A880-4BBE-4093-A151-C7B289E4CE79}" type="presParOf" srcId="{02F974DE-787C-4DA5-919F-7E66B71203DD}" destId="{3F0F7AAD-14FD-438B-B8B8-D3B9C24F3BE6}"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95B55B-36B8-47A6-82A9-54794AEFC7A7}"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FFCFEFB9-372B-40C9-8AEA-3E1592C9987B}">
      <dgm:prSet/>
      <dgm:spPr/>
      <dgm:t>
        <a:bodyPr/>
        <a:lstStyle/>
        <a:p>
          <a:r>
            <a:rPr lang="en-IN"/>
            <a:t>In BOW, we extract features from the text and such features are used in ML model</a:t>
          </a:r>
          <a:endParaRPr lang="en-US"/>
        </a:p>
      </dgm:t>
    </dgm:pt>
    <dgm:pt modelId="{BE90AFD0-951D-434C-93CA-3D79FAC19CA7}" type="parTrans" cxnId="{F771F7E8-3617-4B67-854A-CA80EBF5CD8A}">
      <dgm:prSet/>
      <dgm:spPr/>
      <dgm:t>
        <a:bodyPr/>
        <a:lstStyle/>
        <a:p>
          <a:endParaRPr lang="en-US"/>
        </a:p>
      </dgm:t>
    </dgm:pt>
    <dgm:pt modelId="{2A42CB38-A489-4B3A-8EA4-E354A059C2FC}" type="sibTrans" cxnId="{F771F7E8-3617-4B67-854A-CA80EBF5CD8A}">
      <dgm:prSet/>
      <dgm:spPr/>
      <dgm:t>
        <a:bodyPr/>
        <a:lstStyle/>
        <a:p>
          <a:endParaRPr lang="en-US"/>
        </a:p>
      </dgm:t>
    </dgm:pt>
    <dgm:pt modelId="{C3D32EC2-6786-4E46-AE17-EB8BA930A0D7}">
      <dgm:prSet/>
      <dgm:spPr/>
      <dgm:t>
        <a:bodyPr/>
        <a:lstStyle/>
        <a:p>
          <a:r>
            <a:rPr lang="en-IN"/>
            <a:t>Helps in preparing the data for Machine Learning model</a:t>
          </a:r>
          <a:endParaRPr lang="en-US"/>
        </a:p>
      </dgm:t>
    </dgm:pt>
    <dgm:pt modelId="{09E83983-D7C5-459A-B051-E603592D3924}" type="parTrans" cxnId="{A77DE06D-DC4E-4727-9651-A9C7F62B06B8}">
      <dgm:prSet/>
      <dgm:spPr/>
      <dgm:t>
        <a:bodyPr/>
        <a:lstStyle/>
        <a:p>
          <a:endParaRPr lang="en-US"/>
        </a:p>
      </dgm:t>
    </dgm:pt>
    <dgm:pt modelId="{5A086594-3135-4738-AC02-5ACF129F81F0}" type="sibTrans" cxnId="{A77DE06D-DC4E-4727-9651-A9C7F62B06B8}">
      <dgm:prSet/>
      <dgm:spPr/>
      <dgm:t>
        <a:bodyPr/>
        <a:lstStyle/>
        <a:p>
          <a:endParaRPr lang="en-US"/>
        </a:p>
      </dgm:t>
    </dgm:pt>
    <dgm:pt modelId="{DAD3BE08-EE45-407C-A278-1A148E4ACFDD}">
      <dgm:prSet/>
      <dgm:spPr/>
      <dgm:t>
        <a:bodyPr/>
        <a:lstStyle/>
        <a:p>
          <a:r>
            <a:rPr lang="en-IN"/>
            <a:t>Simple in understanding and implementation</a:t>
          </a:r>
          <a:endParaRPr lang="en-US"/>
        </a:p>
      </dgm:t>
    </dgm:pt>
    <dgm:pt modelId="{EBFE67B8-494C-409B-A251-51B1A6135FF3}" type="parTrans" cxnId="{005488A4-46E4-4080-85CB-7353E143D68A}">
      <dgm:prSet/>
      <dgm:spPr/>
      <dgm:t>
        <a:bodyPr/>
        <a:lstStyle/>
        <a:p>
          <a:endParaRPr lang="en-US"/>
        </a:p>
      </dgm:t>
    </dgm:pt>
    <dgm:pt modelId="{0D74836A-FC6E-4C8C-98DC-3B6FBC362537}" type="sibTrans" cxnId="{005488A4-46E4-4080-85CB-7353E143D68A}">
      <dgm:prSet/>
      <dgm:spPr/>
      <dgm:t>
        <a:bodyPr/>
        <a:lstStyle/>
        <a:p>
          <a:endParaRPr lang="en-US"/>
        </a:p>
      </dgm:t>
    </dgm:pt>
    <dgm:pt modelId="{15E976B2-BA71-4E4E-B4FE-6919DC930A88}" type="pres">
      <dgm:prSet presAssocID="{D395B55B-36B8-47A6-82A9-54794AEFC7A7}" presName="root" presStyleCnt="0">
        <dgm:presLayoutVars>
          <dgm:dir/>
          <dgm:resizeHandles val="exact"/>
        </dgm:presLayoutVars>
      </dgm:prSet>
      <dgm:spPr/>
    </dgm:pt>
    <dgm:pt modelId="{6BCC03DA-8C9B-4687-A874-E7BD754FBB55}" type="pres">
      <dgm:prSet presAssocID="{FFCFEFB9-372B-40C9-8AEA-3E1592C9987B}" presName="compNode" presStyleCnt="0"/>
      <dgm:spPr/>
    </dgm:pt>
    <dgm:pt modelId="{C20E44B7-9E81-4108-951E-5420A116DE7C}" type="pres">
      <dgm:prSet presAssocID="{FFCFEFB9-372B-40C9-8AEA-3E1592C9987B}" presName="bgRect" presStyleLbl="bgShp" presStyleIdx="0" presStyleCnt="3"/>
      <dgm:spPr/>
    </dgm:pt>
    <dgm:pt modelId="{3D54F17B-2D01-4894-BF10-55423D3C8094}" type="pres">
      <dgm:prSet presAssocID="{FFCFEFB9-372B-40C9-8AEA-3E1592C9987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mentDislike"/>
        </a:ext>
      </dgm:extLst>
    </dgm:pt>
    <dgm:pt modelId="{6FE6369A-5704-40BC-8914-4416C85A1B00}" type="pres">
      <dgm:prSet presAssocID="{FFCFEFB9-372B-40C9-8AEA-3E1592C9987B}" presName="spaceRect" presStyleCnt="0"/>
      <dgm:spPr/>
    </dgm:pt>
    <dgm:pt modelId="{00E0A20F-967F-4985-BBB9-AC3EAFE514D4}" type="pres">
      <dgm:prSet presAssocID="{FFCFEFB9-372B-40C9-8AEA-3E1592C9987B}" presName="parTx" presStyleLbl="revTx" presStyleIdx="0" presStyleCnt="3">
        <dgm:presLayoutVars>
          <dgm:chMax val="0"/>
          <dgm:chPref val="0"/>
        </dgm:presLayoutVars>
      </dgm:prSet>
      <dgm:spPr/>
    </dgm:pt>
    <dgm:pt modelId="{944AB7ED-4716-40F2-B287-8E594A86A515}" type="pres">
      <dgm:prSet presAssocID="{2A42CB38-A489-4B3A-8EA4-E354A059C2FC}" presName="sibTrans" presStyleCnt="0"/>
      <dgm:spPr/>
    </dgm:pt>
    <dgm:pt modelId="{4557448D-A38C-4750-8D67-97A8327D75C0}" type="pres">
      <dgm:prSet presAssocID="{C3D32EC2-6786-4E46-AE17-EB8BA930A0D7}" presName="compNode" presStyleCnt="0"/>
      <dgm:spPr/>
    </dgm:pt>
    <dgm:pt modelId="{B94793DF-9038-4470-BA1F-F84CABF10914}" type="pres">
      <dgm:prSet presAssocID="{C3D32EC2-6786-4E46-AE17-EB8BA930A0D7}" presName="bgRect" presStyleLbl="bgShp" presStyleIdx="1" presStyleCnt="3"/>
      <dgm:spPr/>
    </dgm:pt>
    <dgm:pt modelId="{24EA6BBC-17AD-46E7-9C48-9900E00A13D0}" type="pres">
      <dgm:prSet presAssocID="{C3D32EC2-6786-4E46-AE17-EB8BA930A0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634981D4-707E-4B2C-BBF5-418F17221AE3}" type="pres">
      <dgm:prSet presAssocID="{C3D32EC2-6786-4E46-AE17-EB8BA930A0D7}" presName="spaceRect" presStyleCnt="0"/>
      <dgm:spPr/>
    </dgm:pt>
    <dgm:pt modelId="{76B56DC8-24F5-48A3-A388-4AF24A94F6A9}" type="pres">
      <dgm:prSet presAssocID="{C3D32EC2-6786-4E46-AE17-EB8BA930A0D7}" presName="parTx" presStyleLbl="revTx" presStyleIdx="1" presStyleCnt="3">
        <dgm:presLayoutVars>
          <dgm:chMax val="0"/>
          <dgm:chPref val="0"/>
        </dgm:presLayoutVars>
      </dgm:prSet>
      <dgm:spPr/>
    </dgm:pt>
    <dgm:pt modelId="{A7512150-5D6E-41D9-AFB3-109E616C0E41}" type="pres">
      <dgm:prSet presAssocID="{5A086594-3135-4738-AC02-5ACF129F81F0}" presName="sibTrans" presStyleCnt="0"/>
      <dgm:spPr/>
    </dgm:pt>
    <dgm:pt modelId="{AD11B76C-3F2F-4816-A0D7-2509FDE915C3}" type="pres">
      <dgm:prSet presAssocID="{DAD3BE08-EE45-407C-A278-1A148E4ACFDD}" presName="compNode" presStyleCnt="0"/>
      <dgm:spPr/>
    </dgm:pt>
    <dgm:pt modelId="{8AB72614-4E47-4A56-8DD6-0ACB8D8875F8}" type="pres">
      <dgm:prSet presAssocID="{DAD3BE08-EE45-407C-A278-1A148E4ACFDD}" presName="bgRect" presStyleLbl="bgShp" presStyleIdx="2" presStyleCnt="3"/>
      <dgm:spPr/>
    </dgm:pt>
    <dgm:pt modelId="{9431C561-D66A-4BAE-A13F-602351728894}" type="pres">
      <dgm:prSet presAssocID="{DAD3BE08-EE45-407C-A278-1A148E4ACFD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F9C6899D-7BD0-4E7C-83ED-3F05C8817544}" type="pres">
      <dgm:prSet presAssocID="{DAD3BE08-EE45-407C-A278-1A148E4ACFDD}" presName="spaceRect" presStyleCnt="0"/>
      <dgm:spPr/>
    </dgm:pt>
    <dgm:pt modelId="{16EA873E-F9F8-4336-9922-C98B9534E2E1}" type="pres">
      <dgm:prSet presAssocID="{DAD3BE08-EE45-407C-A278-1A148E4ACFDD}" presName="parTx" presStyleLbl="revTx" presStyleIdx="2" presStyleCnt="3">
        <dgm:presLayoutVars>
          <dgm:chMax val="0"/>
          <dgm:chPref val="0"/>
        </dgm:presLayoutVars>
      </dgm:prSet>
      <dgm:spPr/>
    </dgm:pt>
  </dgm:ptLst>
  <dgm:cxnLst>
    <dgm:cxn modelId="{37D01611-78AC-4551-88FF-A8BBF38A6DD5}" type="presOf" srcId="{C3D32EC2-6786-4E46-AE17-EB8BA930A0D7}" destId="{76B56DC8-24F5-48A3-A388-4AF24A94F6A9}" srcOrd="0" destOrd="0" presId="urn:microsoft.com/office/officeart/2018/2/layout/IconVerticalSolidList"/>
    <dgm:cxn modelId="{A77DE06D-DC4E-4727-9651-A9C7F62B06B8}" srcId="{D395B55B-36B8-47A6-82A9-54794AEFC7A7}" destId="{C3D32EC2-6786-4E46-AE17-EB8BA930A0D7}" srcOrd="1" destOrd="0" parTransId="{09E83983-D7C5-459A-B051-E603592D3924}" sibTransId="{5A086594-3135-4738-AC02-5ACF129F81F0}"/>
    <dgm:cxn modelId="{77C6FB91-2136-4780-ACE7-9C40D3C027CA}" type="presOf" srcId="{DAD3BE08-EE45-407C-A278-1A148E4ACFDD}" destId="{16EA873E-F9F8-4336-9922-C98B9534E2E1}" srcOrd="0" destOrd="0" presId="urn:microsoft.com/office/officeart/2018/2/layout/IconVerticalSolidList"/>
    <dgm:cxn modelId="{005488A4-46E4-4080-85CB-7353E143D68A}" srcId="{D395B55B-36B8-47A6-82A9-54794AEFC7A7}" destId="{DAD3BE08-EE45-407C-A278-1A148E4ACFDD}" srcOrd="2" destOrd="0" parTransId="{EBFE67B8-494C-409B-A251-51B1A6135FF3}" sibTransId="{0D74836A-FC6E-4C8C-98DC-3B6FBC362537}"/>
    <dgm:cxn modelId="{F771F7E8-3617-4B67-854A-CA80EBF5CD8A}" srcId="{D395B55B-36B8-47A6-82A9-54794AEFC7A7}" destId="{FFCFEFB9-372B-40C9-8AEA-3E1592C9987B}" srcOrd="0" destOrd="0" parTransId="{BE90AFD0-951D-434C-93CA-3D79FAC19CA7}" sibTransId="{2A42CB38-A489-4B3A-8EA4-E354A059C2FC}"/>
    <dgm:cxn modelId="{46C097F4-BBF0-4701-A5E4-859FF3500E45}" type="presOf" srcId="{D395B55B-36B8-47A6-82A9-54794AEFC7A7}" destId="{15E976B2-BA71-4E4E-B4FE-6919DC930A88}" srcOrd="0" destOrd="0" presId="urn:microsoft.com/office/officeart/2018/2/layout/IconVerticalSolidList"/>
    <dgm:cxn modelId="{621E26F6-7634-4597-83D5-9AA0CC502F96}" type="presOf" srcId="{FFCFEFB9-372B-40C9-8AEA-3E1592C9987B}" destId="{00E0A20F-967F-4985-BBB9-AC3EAFE514D4}" srcOrd="0" destOrd="0" presId="urn:microsoft.com/office/officeart/2018/2/layout/IconVerticalSolidList"/>
    <dgm:cxn modelId="{C7D1E5CC-E12E-4FA1-99EB-D0557E22F90A}" type="presParOf" srcId="{15E976B2-BA71-4E4E-B4FE-6919DC930A88}" destId="{6BCC03DA-8C9B-4687-A874-E7BD754FBB55}" srcOrd="0" destOrd="0" presId="urn:microsoft.com/office/officeart/2018/2/layout/IconVerticalSolidList"/>
    <dgm:cxn modelId="{07B93B0D-D016-4458-908F-4517E1EC313D}" type="presParOf" srcId="{6BCC03DA-8C9B-4687-A874-E7BD754FBB55}" destId="{C20E44B7-9E81-4108-951E-5420A116DE7C}" srcOrd="0" destOrd="0" presId="urn:microsoft.com/office/officeart/2018/2/layout/IconVerticalSolidList"/>
    <dgm:cxn modelId="{19262096-0252-469C-B93F-8B07243F02CE}" type="presParOf" srcId="{6BCC03DA-8C9B-4687-A874-E7BD754FBB55}" destId="{3D54F17B-2D01-4894-BF10-55423D3C8094}" srcOrd="1" destOrd="0" presId="urn:microsoft.com/office/officeart/2018/2/layout/IconVerticalSolidList"/>
    <dgm:cxn modelId="{3931D052-122A-4A9C-8DEC-E0D760321A7B}" type="presParOf" srcId="{6BCC03DA-8C9B-4687-A874-E7BD754FBB55}" destId="{6FE6369A-5704-40BC-8914-4416C85A1B00}" srcOrd="2" destOrd="0" presId="urn:microsoft.com/office/officeart/2018/2/layout/IconVerticalSolidList"/>
    <dgm:cxn modelId="{88D10E06-B8C9-4814-9C48-9A7236941758}" type="presParOf" srcId="{6BCC03DA-8C9B-4687-A874-E7BD754FBB55}" destId="{00E0A20F-967F-4985-BBB9-AC3EAFE514D4}" srcOrd="3" destOrd="0" presId="urn:microsoft.com/office/officeart/2018/2/layout/IconVerticalSolidList"/>
    <dgm:cxn modelId="{1C64C1B2-0D52-43BE-A6FD-A77DD7A4CD0D}" type="presParOf" srcId="{15E976B2-BA71-4E4E-B4FE-6919DC930A88}" destId="{944AB7ED-4716-40F2-B287-8E594A86A515}" srcOrd="1" destOrd="0" presId="urn:microsoft.com/office/officeart/2018/2/layout/IconVerticalSolidList"/>
    <dgm:cxn modelId="{6CA6361C-8C09-4CA4-899D-0712708BACC4}" type="presParOf" srcId="{15E976B2-BA71-4E4E-B4FE-6919DC930A88}" destId="{4557448D-A38C-4750-8D67-97A8327D75C0}" srcOrd="2" destOrd="0" presId="urn:microsoft.com/office/officeart/2018/2/layout/IconVerticalSolidList"/>
    <dgm:cxn modelId="{B860C9B1-3C7F-44AB-990D-3A65A50D3443}" type="presParOf" srcId="{4557448D-A38C-4750-8D67-97A8327D75C0}" destId="{B94793DF-9038-4470-BA1F-F84CABF10914}" srcOrd="0" destOrd="0" presId="urn:microsoft.com/office/officeart/2018/2/layout/IconVerticalSolidList"/>
    <dgm:cxn modelId="{FD42405C-CF03-4B24-B5CE-032BA3DE1910}" type="presParOf" srcId="{4557448D-A38C-4750-8D67-97A8327D75C0}" destId="{24EA6BBC-17AD-46E7-9C48-9900E00A13D0}" srcOrd="1" destOrd="0" presId="urn:microsoft.com/office/officeart/2018/2/layout/IconVerticalSolidList"/>
    <dgm:cxn modelId="{418CBFBE-AFC3-43B2-B7F7-C354BAC1CC1A}" type="presParOf" srcId="{4557448D-A38C-4750-8D67-97A8327D75C0}" destId="{634981D4-707E-4B2C-BBF5-418F17221AE3}" srcOrd="2" destOrd="0" presId="urn:microsoft.com/office/officeart/2018/2/layout/IconVerticalSolidList"/>
    <dgm:cxn modelId="{37547676-59D0-42DD-B787-88AFDC2072FD}" type="presParOf" srcId="{4557448D-A38C-4750-8D67-97A8327D75C0}" destId="{76B56DC8-24F5-48A3-A388-4AF24A94F6A9}" srcOrd="3" destOrd="0" presId="urn:microsoft.com/office/officeart/2018/2/layout/IconVerticalSolidList"/>
    <dgm:cxn modelId="{B716BBAA-EBAE-4A1F-886C-880C7E078278}" type="presParOf" srcId="{15E976B2-BA71-4E4E-B4FE-6919DC930A88}" destId="{A7512150-5D6E-41D9-AFB3-109E616C0E41}" srcOrd="3" destOrd="0" presId="urn:microsoft.com/office/officeart/2018/2/layout/IconVerticalSolidList"/>
    <dgm:cxn modelId="{D764179A-4259-4264-A14C-E83057C72AE4}" type="presParOf" srcId="{15E976B2-BA71-4E4E-B4FE-6919DC930A88}" destId="{AD11B76C-3F2F-4816-A0D7-2509FDE915C3}" srcOrd="4" destOrd="0" presId="urn:microsoft.com/office/officeart/2018/2/layout/IconVerticalSolidList"/>
    <dgm:cxn modelId="{7B7EBEBA-2D71-4D40-9595-84CEAF86EC8A}" type="presParOf" srcId="{AD11B76C-3F2F-4816-A0D7-2509FDE915C3}" destId="{8AB72614-4E47-4A56-8DD6-0ACB8D8875F8}" srcOrd="0" destOrd="0" presId="urn:microsoft.com/office/officeart/2018/2/layout/IconVerticalSolidList"/>
    <dgm:cxn modelId="{C10B4018-BD26-4F45-AE6D-7365825777AE}" type="presParOf" srcId="{AD11B76C-3F2F-4816-A0D7-2509FDE915C3}" destId="{9431C561-D66A-4BAE-A13F-602351728894}" srcOrd="1" destOrd="0" presId="urn:microsoft.com/office/officeart/2018/2/layout/IconVerticalSolidList"/>
    <dgm:cxn modelId="{39C6BB1E-25BB-4951-A818-704AA5EC777D}" type="presParOf" srcId="{AD11B76C-3F2F-4816-A0D7-2509FDE915C3}" destId="{F9C6899D-7BD0-4E7C-83ED-3F05C8817544}" srcOrd="2" destOrd="0" presId="urn:microsoft.com/office/officeart/2018/2/layout/IconVerticalSolidList"/>
    <dgm:cxn modelId="{D4D22F23-FB32-4EE4-8469-87575676659C}" type="presParOf" srcId="{AD11B76C-3F2F-4816-A0D7-2509FDE915C3}" destId="{16EA873E-F9F8-4336-9922-C98B9534E2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F1D2B-4DAD-4312-BACC-1B71BC83E3BB}">
      <dsp:nvSpPr>
        <dsp:cNvPr id="0" name=""/>
        <dsp:cNvSpPr/>
      </dsp:nvSpPr>
      <dsp:spPr>
        <a:xfrm>
          <a:off x="1963800" y="32502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AB08D4-B017-41E6-89F1-1CA7E53E1702}">
      <dsp:nvSpPr>
        <dsp:cNvPr id="0" name=""/>
        <dsp:cNvSpPr/>
      </dsp:nvSpPr>
      <dsp:spPr>
        <a:xfrm>
          <a:off x="559800" y="199617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IN" sz="1700" kern="1200"/>
            <a:t>Branch of Artificial Intelligence that deals with interaction between human and machine. </a:t>
          </a:r>
          <a:endParaRPr lang="en-US" sz="1700" kern="1200"/>
        </a:p>
      </dsp:txBody>
      <dsp:txXfrm>
        <a:off x="559800" y="1996179"/>
        <a:ext cx="4320000" cy="648000"/>
      </dsp:txXfrm>
    </dsp:sp>
    <dsp:sp modelId="{E15DBCBB-6A39-4D06-9B6D-E8ABB61E5E84}">
      <dsp:nvSpPr>
        <dsp:cNvPr id="0" name=""/>
        <dsp:cNvSpPr/>
      </dsp:nvSpPr>
      <dsp:spPr>
        <a:xfrm>
          <a:off x="559800" y="2718205"/>
          <a:ext cx="4320000" cy="1308108"/>
        </a:xfrm>
        <a:prstGeom prst="rect">
          <a:avLst/>
        </a:prstGeom>
        <a:noFill/>
        <a:ln>
          <a:noFill/>
        </a:ln>
        <a:effectLst/>
      </dsp:spPr>
      <dsp:style>
        <a:lnRef idx="0">
          <a:scrgbClr r="0" g="0" b="0"/>
        </a:lnRef>
        <a:fillRef idx="0">
          <a:scrgbClr r="0" g="0" b="0"/>
        </a:fillRef>
        <a:effectRef idx="0">
          <a:scrgbClr r="0" g="0" b="0"/>
        </a:effectRef>
        <a:fontRef idx="minor"/>
      </dsp:style>
    </dsp:sp>
    <dsp:sp modelId="{220CD6A6-E1EA-4226-BD83-5FBCDD7D4348}">
      <dsp:nvSpPr>
        <dsp:cNvPr id="0" name=""/>
        <dsp:cNvSpPr/>
      </dsp:nvSpPr>
      <dsp:spPr>
        <a:xfrm>
          <a:off x="7039800" y="32502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E4DB7-4E7C-4413-9961-AD641CFEF802}">
      <dsp:nvSpPr>
        <dsp:cNvPr id="0" name=""/>
        <dsp:cNvSpPr/>
      </dsp:nvSpPr>
      <dsp:spPr>
        <a:xfrm>
          <a:off x="5635800" y="199617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IN" sz="1700" kern="1200"/>
            <a:t>NLP Objective</a:t>
          </a:r>
          <a:endParaRPr lang="en-US" sz="1700" kern="1200"/>
        </a:p>
      </dsp:txBody>
      <dsp:txXfrm>
        <a:off x="5635800" y="1996179"/>
        <a:ext cx="4320000" cy="648000"/>
      </dsp:txXfrm>
    </dsp:sp>
    <dsp:sp modelId="{A99F4B49-6C96-483B-9A2F-492B93860CB6}">
      <dsp:nvSpPr>
        <dsp:cNvPr id="0" name=""/>
        <dsp:cNvSpPr/>
      </dsp:nvSpPr>
      <dsp:spPr>
        <a:xfrm>
          <a:off x="5635800" y="2718205"/>
          <a:ext cx="4320000" cy="1308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IN" sz="1300" kern="1200"/>
            <a:t>Read</a:t>
          </a:r>
          <a:endParaRPr lang="en-US" sz="1300" kern="1200"/>
        </a:p>
        <a:p>
          <a:pPr marL="0" lvl="0" indent="0" algn="ctr" defTabSz="577850">
            <a:lnSpc>
              <a:spcPct val="100000"/>
            </a:lnSpc>
            <a:spcBef>
              <a:spcPct val="0"/>
            </a:spcBef>
            <a:spcAft>
              <a:spcPct val="35000"/>
            </a:spcAft>
            <a:buNone/>
          </a:pPr>
          <a:r>
            <a:rPr lang="en-IN" sz="1300" kern="1200"/>
            <a:t>Decipher</a:t>
          </a:r>
          <a:endParaRPr lang="en-US" sz="1300" kern="1200"/>
        </a:p>
        <a:p>
          <a:pPr marL="0" lvl="0" indent="0" algn="ctr" defTabSz="577850">
            <a:lnSpc>
              <a:spcPct val="100000"/>
            </a:lnSpc>
            <a:spcBef>
              <a:spcPct val="0"/>
            </a:spcBef>
            <a:spcAft>
              <a:spcPct val="35000"/>
            </a:spcAft>
            <a:buNone/>
          </a:pPr>
          <a:r>
            <a:rPr lang="en-IN" sz="1300" kern="1200"/>
            <a:t>Understand</a:t>
          </a:r>
          <a:endParaRPr lang="en-US" sz="1300" kern="1200"/>
        </a:p>
        <a:p>
          <a:pPr marL="0" lvl="0" indent="0" algn="ctr" defTabSz="577850">
            <a:lnSpc>
              <a:spcPct val="100000"/>
            </a:lnSpc>
            <a:spcBef>
              <a:spcPct val="0"/>
            </a:spcBef>
            <a:spcAft>
              <a:spcPct val="35000"/>
            </a:spcAft>
            <a:buNone/>
          </a:pPr>
          <a:r>
            <a:rPr lang="en-IN" sz="1300" kern="1200"/>
            <a:t>Make Sense </a:t>
          </a:r>
          <a:endParaRPr lang="en-US" sz="1300" kern="1200"/>
        </a:p>
        <a:p>
          <a:pPr marL="0" lvl="0" indent="0" algn="ctr" defTabSz="577850">
            <a:lnSpc>
              <a:spcPct val="100000"/>
            </a:lnSpc>
            <a:spcBef>
              <a:spcPct val="0"/>
            </a:spcBef>
            <a:spcAft>
              <a:spcPct val="35000"/>
            </a:spcAft>
            <a:buNone/>
          </a:pPr>
          <a:r>
            <a:rPr lang="en-IN" sz="1300" kern="1200"/>
            <a:t>Reply</a:t>
          </a:r>
          <a:endParaRPr lang="en-US" sz="1300" kern="1200"/>
        </a:p>
      </dsp:txBody>
      <dsp:txXfrm>
        <a:off x="5635800" y="2718205"/>
        <a:ext cx="4320000" cy="13081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7638A-673C-4357-95B7-7671A424543A}">
      <dsp:nvSpPr>
        <dsp:cNvPr id="0" name=""/>
        <dsp:cNvSpPr/>
      </dsp:nvSpPr>
      <dsp:spPr>
        <a:xfrm>
          <a:off x="0" y="152127"/>
          <a:ext cx="6513603" cy="503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Image Classification</a:t>
          </a:r>
        </a:p>
      </dsp:txBody>
      <dsp:txXfrm>
        <a:off x="24588" y="176715"/>
        <a:ext cx="6464427" cy="454509"/>
      </dsp:txXfrm>
    </dsp:sp>
    <dsp:sp modelId="{F0D94F21-9062-4170-AA60-5D393C217085}">
      <dsp:nvSpPr>
        <dsp:cNvPr id="0" name=""/>
        <dsp:cNvSpPr/>
      </dsp:nvSpPr>
      <dsp:spPr>
        <a:xfrm>
          <a:off x="0" y="716292"/>
          <a:ext cx="6513603" cy="503685"/>
        </a:xfrm>
        <a:prstGeom prst="round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Conversation Bot</a:t>
          </a:r>
        </a:p>
      </dsp:txBody>
      <dsp:txXfrm>
        <a:off x="24588" y="740880"/>
        <a:ext cx="6464427" cy="454509"/>
      </dsp:txXfrm>
    </dsp:sp>
    <dsp:sp modelId="{F14E1B2C-F1E2-4209-9082-E38CF025C2D2}">
      <dsp:nvSpPr>
        <dsp:cNvPr id="0" name=""/>
        <dsp:cNvSpPr/>
      </dsp:nvSpPr>
      <dsp:spPr>
        <a:xfrm>
          <a:off x="0" y="1280457"/>
          <a:ext cx="6513603" cy="503685"/>
        </a:xfrm>
        <a:prstGeom prst="round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Text Classification and Categorization</a:t>
          </a:r>
          <a:endParaRPr lang="en-US" sz="2100" kern="1200"/>
        </a:p>
      </dsp:txBody>
      <dsp:txXfrm>
        <a:off x="24588" y="1305045"/>
        <a:ext cx="6464427" cy="454509"/>
      </dsp:txXfrm>
    </dsp:sp>
    <dsp:sp modelId="{2DADB662-B2F2-4C64-986C-0F9AD6F06425}">
      <dsp:nvSpPr>
        <dsp:cNvPr id="0" name=""/>
        <dsp:cNvSpPr/>
      </dsp:nvSpPr>
      <dsp:spPr>
        <a:xfrm>
          <a:off x="0" y="1844622"/>
          <a:ext cx="6513603" cy="50368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Semantic Parsing and Question Answering</a:t>
          </a:r>
        </a:p>
      </dsp:txBody>
      <dsp:txXfrm>
        <a:off x="24588" y="1869210"/>
        <a:ext cx="6464427" cy="454509"/>
      </dsp:txXfrm>
    </dsp:sp>
    <dsp:sp modelId="{9E983132-1777-443B-9187-64B9ED33777C}">
      <dsp:nvSpPr>
        <dsp:cNvPr id="0" name=""/>
        <dsp:cNvSpPr/>
      </dsp:nvSpPr>
      <dsp:spPr>
        <a:xfrm>
          <a:off x="0" y="2408787"/>
          <a:ext cx="6513603" cy="503685"/>
        </a:xfrm>
        <a:prstGeom prst="round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Paraphrase Detection</a:t>
          </a:r>
          <a:endParaRPr lang="en-US" sz="2100" kern="1200"/>
        </a:p>
      </dsp:txBody>
      <dsp:txXfrm>
        <a:off x="24588" y="2433375"/>
        <a:ext cx="6464427" cy="454509"/>
      </dsp:txXfrm>
    </dsp:sp>
    <dsp:sp modelId="{0CD68A0A-40A2-4AEF-AD42-DD2D5EC1868E}">
      <dsp:nvSpPr>
        <dsp:cNvPr id="0" name=""/>
        <dsp:cNvSpPr/>
      </dsp:nvSpPr>
      <dsp:spPr>
        <a:xfrm>
          <a:off x="0" y="2972952"/>
          <a:ext cx="6513603" cy="503685"/>
        </a:xfrm>
        <a:prstGeom prst="round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Language Generation and Multi-document Summarization</a:t>
          </a:r>
        </a:p>
      </dsp:txBody>
      <dsp:txXfrm>
        <a:off x="24588" y="2997540"/>
        <a:ext cx="6464427" cy="454509"/>
      </dsp:txXfrm>
    </dsp:sp>
    <dsp:sp modelId="{42576DBB-8C62-4831-B332-40B5995EFF58}">
      <dsp:nvSpPr>
        <dsp:cNvPr id="0" name=""/>
        <dsp:cNvSpPr/>
      </dsp:nvSpPr>
      <dsp:spPr>
        <a:xfrm>
          <a:off x="0" y="3537118"/>
          <a:ext cx="6513603" cy="50368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Machine Translation</a:t>
          </a:r>
          <a:endParaRPr lang="en-US" sz="2100" kern="1200"/>
        </a:p>
      </dsp:txBody>
      <dsp:txXfrm>
        <a:off x="24588" y="3561706"/>
        <a:ext cx="6464427" cy="454509"/>
      </dsp:txXfrm>
    </dsp:sp>
    <dsp:sp modelId="{7E532B5C-66EA-4861-AAE5-FF0D1E14D066}">
      <dsp:nvSpPr>
        <dsp:cNvPr id="0" name=""/>
        <dsp:cNvSpPr/>
      </dsp:nvSpPr>
      <dsp:spPr>
        <a:xfrm>
          <a:off x="0" y="4101283"/>
          <a:ext cx="6513603" cy="503685"/>
        </a:xfrm>
        <a:prstGeom prst="round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Speech Recognition</a:t>
          </a:r>
          <a:endParaRPr lang="en-US" sz="2100" kern="1200"/>
        </a:p>
      </dsp:txBody>
      <dsp:txXfrm>
        <a:off x="24588" y="4125871"/>
        <a:ext cx="6464427" cy="454509"/>
      </dsp:txXfrm>
    </dsp:sp>
    <dsp:sp modelId="{A91F5878-A977-4281-961C-7DADA8AACA17}">
      <dsp:nvSpPr>
        <dsp:cNvPr id="0" name=""/>
        <dsp:cNvSpPr/>
      </dsp:nvSpPr>
      <dsp:spPr>
        <a:xfrm>
          <a:off x="0" y="4665447"/>
          <a:ext cx="6513603" cy="503685"/>
        </a:xfrm>
        <a:prstGeom prst="round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Character Recognition</a:t>
          </a:r>
          <a:endParaRPr lang="en-US" sz="2100" kern="1200"/>
        </a:p>
      </dsp:txBody>
      <dsp:txXfrm>
        <a:off x="24588" y="4690035"/>
        <a:ext cx="6464427" cy="454509"/>
      </dsp:txXfrm>
    </dsp:sp>
    <dsp:sp modelId="{9B5C769B-0552-478D-A3C7-1B4313FC74C3}">
      <dsp:nvSpPr>
        <dsp:cNvPr id="0" name=""/>
        <dsp:cNvSpPr/>
      </dsp:nvSpPr>
      <dsp:spPr>
        <a:xfrm>
          <a:off x="0" y="5229613"/>
          <a:ext cx="6513603" cy="50368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Spell Checking</a:t>
          </a:r>
          <a:endParaRPr lang="en-US" sz="2100" kern="1200"/>
        </a:p>
      </dsp:txBody>
      <dsp:txXfrm>
        <a:off x="24588" y="5254201"/>
        <a:ext cx="6464427" cy="4545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76FDEE-0D3B-41E0-97DF-346939FFD227}">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7D5B5D-5212-45FC-9627-E07365857C95}">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BA0A54-A5F7-4DAA-A688-1FBBE8D777F6}">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P</a:t>
          </a:r>
          <a:r>
            <a:rPr lang="en-IN" sz="1900" b="0" i="0" kern="1200"/>
            <a:t>redicting stock prices </a:t>
          </a:r>
          <a:endParaRPr lang="en-US" sz="1900" kern="1200"/>
        </a:p>
      </dsp:txBody>
      <dsp:txXfrm>
        <a:off x="1131174" y="4597"/>
        <a:ext cx="5382429" cy="979371"/>
      </dsp:txXfrm>
    </dsp:sp>
    <dsp:sp modelId="{01D18252-0BEE-45D7-A887-91C47B048428}">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1DF2B-51ED-423F-AB7C-1759C48FB2B2}">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116995-02CE-44AE-B31C-4883409FAF31}">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A</a:t>
          </a:r>
          <a:r>
            <a:rPr lang="en-IN" sz="1900" b="0" i="0" kern="1200"/>
            <a:t>nticipating the trajectory of the vehicle</a:t>
          </a:r>
          <a:endParaRPr lang="en-US" sz="1900" kern="1200"/>
        </a:p>
      </dsp:txBody>
      <dsp:txXfrm>
        <a:off x="1131174" y="1228812"/>
        <a:ext cx="5382429" cy="979371"/>
      </dsp:txXfrm>
    </dsp:sp>
    <dsp:sp modelId="{C68137E5-C71A-4404-AA26-1E408F73C46A}">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EB6D51-153A-4263-821E-565800127573}">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904692-FF88-4D3B-AA5B-BF346E5977CA}">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Machine Translation</a:t>
          </a:r>
          <a:endParaRPr lang="en-US" sz="1900" kern="1200"/>
        </a:p>
      </dsp:txBody>
      <dsp:txXfrm>
        <a:off x="1131174" y="2453027"/>
        <a:ext cx="5382429" cy="979371"/>
      </dsp:txXfrm>
    </dsp:sp>
    <dsp:sp modelId="{5FCF7B29-624F-49FE-824B-0D1362ABE50F}">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C07289-77AE-433F-A35C-BF9CB2DE8A55}">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76030B-CC69-4E85-967C-B6D25300D54B}">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Sentiment Analysis</a:t>
          </a:r>
          <a:endParaRPr lang="en-US" sz="1900" kern="1200"/>
        </a:p>
      </dsp:txBody>
      <dsp:txXfrm>
        <a:off x="1131174" y="3677241"/>
        <a:ext cx="5382429" cy="979371"/>
      </dsp:txXfrm>
    </dsp:sp>
    <dsp:sp modelId="{AAF30EE8-9902-45B7-9447-490EC7D507CC}">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405926-601F-4330-B6E5-A7B1111E0BCC}">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F48287-DBAE-4623-B975-01E739E802DC}">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IN" sz="1900" kern="1200"/>
            <a:t>Chat Bots</a:t>
          </a:r>
          <a:endParaRPr lang="en-US" sz="1900" kern="1200"/>
        </a:p>
      </dsp:txBody>
      <dsp:txXfrm>
        <a:off x="1131174" y="4901456"/>
        <a:ext cx="5382429" cy="979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41AD4-2B40-4A69-93E5-B3ACDA60C280}">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6DECE5-2223-4A4F-96FB-0112AA7F655E}">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10E00C-6EB7-42D9-B6C4-84FA4697DCF5}">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Language translation applications such as Google Translate</a:t>
          </a:r>
        </a:p>
      </dsp:txBody>
      <dsp:txXfrm>
        <a:off x="1429899" y="2442"/>
        <a:ext cx="5083704" cy="1238008"/>
      </dsp:txXfrm>
    </dsp:sp>
    <dsp:sp modelId="{4E1DF88C-2694-4C24-92D7-05A1139A1760}">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CB79C-5C1C-40EA-9C4D-7188D11692B1}">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FCDA0C-5C62-40DC-92BA-488ECE3778F8}">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Grammatical accuracy of texts (Microsoft Word and Grammarly)</a:t>
          </a:r>
        </a:p>
      </dsp:txBody>
      <dsp:txXfrm>
        <a:off x="1429899" y="1549953"/>
        <a:ext cx="5083704" cy="1238008"/>
      </dsp:txXfrm>
    </dsp:sp>
    <dsp:sp modelId="{16862A41-35BF-445F-A756-6F6F04DEDFF7}">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E26D60-FA3E-4FE3-BFC5-E91FB318DFD6}">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310C1B-CE52-42C8-BB2F-113124FDE7AE}">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Interactive Voice Response</a:t>
          </a:r>
        </a:p>
      </dsp:txBody>
      <dsp:txXfrm>
        <a:off x="1429899" y="3097464"/>
        <a:ext cx="5083704" cy="1238008"/>
      </dsp:txXfrm>
    </dsp:sp>
    <dsp:sp modelId="{DDD7A9E8-6418-4A93-8C25-B5AF56EC4968}">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F8A884-060C-4D2C-8027-249ED1733D5C}">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16DDC4-1D9C-489D-A6BD-55C84080BAD9}">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Personal Assistant – OK Google, Siri, Cortana and Alexa</a:t>
          </a:r>
        </a:p>
      </dsp:txBody>
      <dsp:txXfrm>
        <a:off x="1429899" y="4644974"/>
        <a:ext cx="5083704" cy="1238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0D464-BDC4-4E8D-9096-CB1C6E934D88}">
      <dsp:nvSpPr>
        <dsp:cNvPr id="0" name=""/>
        <dsp:cNvSpPr/>
      </dsp:nvSpPr>
      <dsp:spPr>
        <a:xfrm>
          <a:off x="1276332" y="109289"/>
          <a:ext cx="1268176" cy="126817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3B0492-B844-4B17-B3F3-AE65BFCFEDF9}">
      <dsp:nvSpPr>
        <dsp:cNvPr id="0" name=""/>
        <dsp:cNvSpPr/>
      </dsp:nvSpPr>
      <dsp:spPr>
        <a:xfrm>
          <a:off x="1546599" y="379556"/>
          <a:ext cx="727642" cy="727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57E983-3CC5-46B2-AC08-75F34BB3DCB2}">
      <dsp:nvSpPr>
        <dsp:cNvPr id="0" name=""/>
        <dsp:cNvSpPr/>
      </dsp:nvSpPr>
      <dsp:spPr>
        <a:xfrm>
          <a:off x="870931" y="1772471"/>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IN" sz="1600" kern="1200"/>
            <a:t>Web Search Engine</a:t>
          </a:r>
          <a:endParaRPr lang="en-US" sz="1600" kern="1200"/>
        </a:p>
      </dsp:txBody>
      <dsp:txXfrm>
        <a:off x="870931" y="1772471"/>
        <a:ext cx="2078977" cy="720000"/>
      </dsp:txXfrm>
    </dsp:sp>
    <dsp:sp modelId="{912D5F59-EEAD-4D03-9ED6-6DCAE9AE6910}">
      <dsp:nvSpPr>
        <dsp:cNvPr id="0" name=""/>
        <dsp:cNvSpPr/>
      </dsp:nvSpPr>
      <dsp:spPr>
        <a:xfrm>
          <a:off x="3719131" y="109289"/>
          <a:ext cx="1268176" cy="126817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944DA4-F0E1-4A2D-B435-A2A1A2C3F9AD}">
      <dsp:nvSpPr>
        <dsp:cNvPr id="0" name=""/>
        <dsp:cNvSpPr/>
      </dsp:nvSpPr>
      <dsp:spPr>
        <a:xfrm>
          <a:off x="3989398" y="379556"/>
          <a:ext cx="727642" cy="727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D812D5-1950-40F6-93D8-EBF583604BDF}">
      <dsp:nvSpPr>
        <dsp:cNvPr id="0" name=""/>
        <dsp:cNvSpPr/>
      </dsp:nvSpPr>
      <dsp:spPr>
        <a:xfrm>
          <a:off x="3313730" y="1772471"/>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IN" sz="1600" kern="1200"/>
            <a:t>Text preparation for Sentiment Analysis</a:t>
          </a:r>
          <a:endParaRPr lang="en-US" sz="1600" kern="1200"/>
        </a:p>
      </dsp:txBody>
      <dsp:txXfrm>
        <a:off x="3313730" y="1772471"/>
        <a:ext cx="2078977" cy="720000"/>
      </dsp:txXfrm>
    </dsp:sp>
    <dsp:sp modelId="{4811C51E-39D6-4B6D-AF6E-AE540535581D}">
      <dsp:nvSpPr>
        <dsp:cNvPr id="0" name=""/>
        <dsp:cNvSpPr/>
      </dsp:nvSpPr>
      <dsp:spPr>
        <a:xfrm>
          <a:off x="1276332" y="3012216"/>
          <a:ext cx="1268176" cy="126817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4B1E8D-5E19-4E10-B2F6-412374A82F9E}">
      <dsp:nvSpPr>
        <dsp:cNvPr id="0" name=""/>
        <dsp:cNvSpPr/>
      </dsp:nvSpPr>
      <dsp:spPr>
        <a:xfrm>
          <a:off x="1546599" y="3282483"/>
          <a:ext cx="727642" cy="727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6FD68A-26D4-49CE-8B16-4CF9C5A72706}">
      <dsp:nvSpPr>
        <dsp:cNvPr id="0" name=""/>
        <dsp:cNvSpPr/>
      </dsp:nvSpPr>
      <dsp:spPr>
        <a:xfrm>
          <a:off x="870931" y="4675398"/>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IN" sz="1600" kern="1200"/>
            <a:t>Reduce the number of tokens for document clustering</a:t>
          </a:r>
          <a:endParaRPr lang="en-US" sz="1600" kern="1200"/>
        </a:p>
      </dsp:txBody>
      <dsp:txXfrm>
        <a:off x="870931" y="4675398"/>
        <a:ext cx="2078977" cy="720000"/>
      </dsp:txXfrm>
    </dsp:sp>
    <dsp:sp modelId="{73D6CA95-EC03-4725-8B57-989CCFA8B726}">
      <dsp:nvSpPr>
        <dsp:cNvPr id="0" name=""/>
        <dsp:cNvSpPr/>
      </dsp:nvSpPr>
      <dsp:spPr>
        <a:xfrm>
          <a:off x="3719131" y="3012216"/>
          <a:ext cx="1268176" cy="126817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298769-7CBC-472D-BC0C-DDB735E51B45}">
      <dsp:nvSpPr>
        <dsp:cNvPr id="0" name=""/>
        <dsp:cNvSpPr/>
      </dsp:nvSpPr>
      <dsp:spPr>
        <a:xfrm>
          <a:off x="3989398" y="3282483"/>
          <a:ext cx="727642" cy="727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48D91-BBC6-459E-913A-C4D9D4297EF5}">
      <dsp:nvSpPr>
        <dsp:cNvPr id="0" name=""/>
        <dsp:cNvSpPr/>
      </dsp:nvSpPr>
      <dsp:spPr>
        <a:xfrm>
          <a:off x="3313730" y="4675398"/>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IN" sz="1600" kern="1200"/>
            <a:t>Speed up the document processing</a:t>
          </a:r>
          <a:endParaRPr lang="en-US" sz="1600" kern="1200"/>
        </a:p>
      </dsp:txBody>
      <dsp:txXfrm>
        <a:off x="3313730" y="4675398"/>
        <a:ext cx="2078977"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4A2BA-0798-475E-A978-86FB3FD55D21}">
      <dsp:nvSpPr>
        <dsp:cNvPr id="0" name=""/>
        <dsp:cNvSpPr/>
      </dsp:nvSpPr>
      <dsp:spPr>
        <a:xfrm>
          <a:off x="0" y="501412"/>
          <a:ext cx="7315200" cy="1020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7741" tIns="374904"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Customer and target audience’s reviews can be analyzed and used to create a roadmap of features and products they’ll love!</a:t>
          </a:r>
        </a:p>
      </dsp:txBody>
      <dsp:txXfrm>
        <a:off x="0" y="501412"/>
        <a:ext cx="7315200" cy="1020600"/>
      </dsp:txXfrm>
    </dsp:sp>
    <dsp:sp modelId="{5670F887-6AA4-4901-816D-AEE4211A113A}">
      <dsp:nvSpPr>
        <dsp:cNvPr id="0" name=""/>
        <dsp:cNvSpPr/>
      </dsp:nvSpPr>
      <dsp:spPr>
        <a:xfrm>
          <a:off x="365760" y="235732"/>
          <a:ext cx="5120640"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00100">
            <a:lnSpc>
              <a:spcPct val="90000"/>
            </a:lnSpc>
            <a:spcBef>
              <a:spcPct val="0"/>
            </a:spcBef>
            <a:spcAft>
              <a:spcPct val="35000"/>
            </a:spcAft>
            <a:buNone/>
          </a:pPr>
          <a:r>
            <a:rPr lang="en-IN" sz="1800" kern="1200"/>
            <a:t>Creating a product roadmap</a:t>
          </a:r>
          <a:endParaRPr lang="en-US" sz="1800" kern="1200"/>
        </a:p>
      </dsp:txBody>
      <dsp:txXfrm>
        <a:off x="391699" y="261671"/>
        <a:ext cx="5068762" cy="479482"/>
      </dsp:txXfrm>
    </dsp:sp>
    <dsp:sp modelId="{4F45178E-B43B-439A-9CBB-8EF5D0000E76}">
      <dsp:nvSpPr>
        <dsp:cNvPr id="0" name=""/>
        <dsp:cNvSpPr/>
      </dsp:nvSpPr>
      <dsp:spPr>
        <a:xfrm>
          <a:off x="0" y="1884892"/>
          <a:ext cx="7315200" cy="1275750"/>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7741" tIns="374904"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Text clustering will enable us to not only see how frequent (or infrequent) an issue is, but also may help identify the root of the issue with additional tags.</a:t>
          </a:r>
        </a:p>
      </dsp:txBody>
      <dsp:txXfrm>
        <a:off x="0" y="1884892"/>
        <a:ext cx="7315200" cy="1275750"/>
      </dsp:txXfrm>
    </dsp:sp>
    <dsp:sp modelId="{41108168-7A60-45EB-9FFD-9D9A2C380598}">
      <dsp:nvSpPr>
        <dsp:cNvPr id="0" name=""/>
        <dsp:cNvSpPr/>
      </dsp:nvSpPr>
      <dsp:spPr>
        <a:xfrm>
          <a:off x="365760" y="1619212"/>
          <a:ext cx="5120640" cy="53136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00100">
            <a:lnSpc>
              <a:spcPct val="90000"/>
            </a:lnSpc>
            <a:spcBef>
              <a:spcPct val="0"/>
            </a:spcBef>
            <a:spcAft>
              <a:spcPct val="35000"/>
            </a:spcAft>
            <a:buNone/>
          </a:pPr>
          <a:r>
            <a:rPr lang="en-IN" sz="1800" kern="1200"/>
            <a:t>Identify recurring support issues </a:t>
          </a:r>
          <a:endParaRPr lang="en-US" sz="1800" kern="1200"/>
        </a:p>
      </dsp:txBody>
      <dsp:txXfrm>
        <a:off x="391699" y="1645151"/>
        <a:ext cx="5068762" cy="479482"/>
      </dsp:txXfrm>
    </dsp:sp>
    <dsp:sp modelId="{03E3834C-ED04-4EC5-B056-8F2F28ABB752}">
      <dsp:nvSpPr>
        <dsp:cNvPr id="0" name=""/>
        <dsp:cNvSpPr/>
      </dsp:nvSpPr>
      <dsp:spPr>
        <a:xfrm>
          <a:off x="0" y="3523523"/>
          <a:ext cx="7315200" cy="76545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7741" tIns="374904" rIns="56774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Spot trends in unstructured data</a:t>
          </a:r>
        </a:p>
      </dsp:txBody>
      <dsp:txXfrm>
        <a:off x="0" y="3523523"/>
        <a:ext cx="7315200" cy="765450"/>
      </dsp:txXfrm>
    </dsp:sp>
    <dsp:sp modelId="{6058A349-B408-4CCF-AA40-76A3179A0245}">
      <dsp:nvSpPr>
        <dsp:cNvPr id="0" name=""/>
        <dsp:cNvSpPr/>
      </dsp:nvSpPr>
      <dsp:spPr>
        <a:xfrm>
          <a:off x="365760" y="3257843"/>
          <a:ext cx="5120640" cy="5313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800100">
            <a:lnSpc>
              <a:spcPct val="90000"/>
            </a:lnSpc>
            <a:spcBef>
              <a:spcPct val="0"/>
            </a:spcBef>
            <a:spcAft>
              <a:spcPct val="35000"/>
            </a:spcAft>
            <a:buNone/>
          </a:pPr>
          <a:r>
            <a:rPr lang="en-IN" sz="1800" kern="1200"/>
            <a:t>Creating better marketing copy</a:t>
          </a:r>
          <a:endParaRPr lang="en-US" sz="1800" kern="1200"/>
        </a:p>
      </dsp:txBody>
      <dsp:txXfrm>
        <a:off x="391699" y="3283782"/>
        <a:ext cx="5068762"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7BD2-19A6-4965-813A-CF83266A9D9F}">
      <dsp:nvSpPr>
        <dsp:cNvPr id="0" name=""/>
        <dsp:cNvSpPr/>
      </dsp:nvSpPr>
      <dsp:spPr>
        <a:xfrm>
          <a:off x="0" y="680"/>
          <a:ext cx="6269038" cy="15916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F3C6C-0D90-4659-84E6-375690E610C1}">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040159-B033-4E7C-81C5-284CE8759EB2}">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44550">
            <a:lnSpc>
              <a:spcPct val="100000"/>
            </a:lnSpc>
            <a:spcBef>
              <a:spcPct val="0"/>
            </a:spcBef>
            <a:spcAft>
              <a:spcPct val="35000"/>
            </a:spcAft>
            <a:buNone/>
          </a:pPr>
          <a:r>
            <a:rPr lang="en-US" sz="1900" kern="1200"/>
            <a:t>Text classification or Text Categorization is the activity of labeling natural language texts with relevant categories from a predefined set.</a:t>
          </a:r>
        </a:p>
      </dsp:txBody>
      <dsp:txXfrm>
        <a:off x="1838352" y="680"/>
        <a:ext cx="4430685" cy="1591647"/>
      </dsp:txXfrm>
    </dsp:sp>
    <dsp:sp modelId="{B38768CF-BB0F-4017-B867-087E7EFE141A}">
      <dsp:nvSpPr>
        <dsp:cNvPr id="0" name=""/>
        <dsp:cNvSpPr/>
      </dsp:nvSpPr>
      <dsp:spPr>
        <a:xfrm>
          <a:off x="0" y="1990238"/>
          <a:ext cx="6269038" cy="15916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031463-05E0-405C-9D92-8E16F740C1A6}">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8A9F4D-A515-4936-A279-F6551C3486E8}">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44550">
            <a:lnSpc>
              <a:spcPct val="100000"/>
            </a:lnSpc>
            <a:spcBef>
              <a:spcPct val="0"/>
            </a:spcBef>
            <a:spcAft>
              <a:spcPct val="35000"/>
            </a:spcAft>
            <a:buNone/>
          </a:pPr>
          <a:r>
            <a:rPr lang="en-US" sz="1900" kern="1200"/>
            <a:t>Classification of books in libraries and segmentation of articles in news are essentially examples of text classification.</a:t>
          </a:r>
        </a:p>
      </dsp:txBody>
      <dsp:txXfrm>
        <a:off x="1838352" y="1990238"/>
        <a:ext cx="4430685" cy="1591647"/>
      </dsp:txXfrm>
    </dsp:sp>
    <dsp:sp modelId="{5E36C828-5B0F-47F9-BB82-CFD50110E937}">
      <dsp:nvSpPr>
        <dsp:cNvPr id="0" name=""/>
        <dsp:cNvSpPr/>
      </dsp:nvSpPr>
      <dsp:spPr>
        <a:xfrm>
          <a:off x="0" y="3979797"/>
          <a:ext cx="6269038" cy="15916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39F862-2518-4CB2-A71F-D6624B519578}">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D2225D-1FE6-4203-BE20-7EE610F21228}">
      <dsp:nvSpPr>
        <dsp:cNvPr id="0" name=""/>
        <dsp:cNvSpPr/>
      </dsp:nvSpPr>
      <dsp:spPr>
        <a:xfrm>
          <a:off x="1838352" y="3979797"/>
          <a:ext cx="2821067"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44550">
            <a:lnSpc>
              <a:spcPct val="100000"/>
            </a:lnSpc>
            <a:spcBef>
              <a:spcPct val="0"/>
            </a:spcBef>
            <a:spcAft>
              <a:spcPct val="35000"/>
            </a:spcAft>
            <a:buNone/>
          </a:pPr>
          <a:r>
            <a:rPr lang="en-US" sz="1900" kern="1200"/>
            <a:t>Use Case</a:t>
          </a:r>
        </a:p>
      </dsp:txBody>
      <dsp:txXfrm>
        <a:off x="1838352" y="3979797"/>
        <a:ext cx="2821067" cy="1591647"/>
      </dsp:txXfrm>
    </dsp:sp>
    <dsp:sp modelId="{8F551CC5-27EC-41EB-A1FB-29EDA5EBC4D2}">
      <dsp:nvSpPr>
        <dsp:cNvPr id="0" name=""/>
        <dsp:cNvSpPr/>
      </dsp:nvSpPr>
      <dsp:spPr>
        <a:xfrm>
          <a:off x="4659419" y="3979797"/>
          <a:ext cx="1609618"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622300">
            <a:lnSpc>
              <a:spcPct val="100000"/>
            </a:lnSpc>
            <a:spcBef>
              <a:spcPct val="0"/>
            </a:spcBef>
            <a:spcAft>
              <a:spcPct val="35000"/>
            </a:spcAft>
            <a:buNone/>
          </a:pPr>
          <a:r>
            <a:rPr lang="en-US" sz="1400" kern="1200"/>
            <a:t>Automate CRM</a:t>
          </a:r>
        </a:p>
        <a:p>
          <a:pPr marL="0" lvl="0" indent="0" algn="l" defTabSz="622300">
            <a:lnSpc>
              <a:spcPct val="100000"/>
            </a:lnSpc>
            <a:spcBef>
              <a:spcPct val="0"/>
            </a:spcBef>
            <a:spcAft>
              <a:spcPct val="35000"/>
            </a:spcAft>
            <a:buNone/>
          </a:pPr>
          <a:r>
            <a:rPr lang="en-US" sz="1400" kern="1200" dirty="0"/>
            <a:t>Search Engine Optimization</a:t>
          </a:r>
        </a:p>
        <a:p>
          <a:pPr marL="0" lvl="0" indent="0" algn="l" defTabSz="622300">
            <a:lnSpc>
              <a:spcPct val="100000"/>
            </a:lnSpc>
            <a:spcBef>
              <a:spcPct val="0"/>
            </a:spcBef>
            <a:spcAft>
              <a:spcPct val="35000"/>
            </a:spcAft>
            <a:buNone/>
          </a:pPr>
          <a:r>
            <a:rPr lang="en-US" sz="1400" kern="1200"/>
            <a:t>Target Marketing</a:t>
          </a:r>
        </a:p>
      </dsp:txBody>
      <dsp:txXfrm>
        <a:off x="4659419" y="3979797"/>
        <a:ext cx="1609618" cy="15916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4CE31-CDAC-4F28-8040-40C54BA87DB4}">
      <dsp:nvSpPr>
        <dsp:cNvPr id="0" name=""/>
        <dsp:cNvSpPr/>
      </dsp:nvSpPr>
      <dsp:spPr>
        <a:xfrm>
          <a:off x="109363" y="692144"/>
          <a:ext cx="833364" cy="83336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22FCE-C2AD-4D60-BB84-8CC0F97729F7}">
      <dsp:nvSpPr>
        <dsp:cNvPr id="0" name=""/>
        <dsp:cNvSpPr/>
      </dsp:nvSpPr>
      <dsp:spPr>
        <a:xfrm>
          <a:off x="284370" y="867150"/>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C15651-3C7A-4552-A80A-816AFDFC139A}">
      <dsp:nvSpPr>
        <dsp:cNvPr id="0" name=""/>
        <dsp:cNvSpPr/>
      </dsp:nvSpPr>
      <dsp:spPr>
        <a:xfrm>
          <a:off x="1121306"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kern="1200"/>
            <a:t>Audit a call made by an agent to the customer</a:t>
          </a:r>
          <a:endParaRPr lang="en-US" sz="1400" kern="1200"/>
        </a:p>
      </dsp:txBody>
      <dsp:txXfrm>
        <a:off x="1121306" y="692144"/>
        <a:ext cx="1964358" cy="833364"/>
      </dsp:txXfrm>
    </dsp:sp>
    <dsp:sp modelId="{B039DC63-9C2C-41B0-9E15-16EEAC5C626E}">
      <dsp:nvSpPr>
        <dsp:cNvPr id="0" name=""/>
        <dsp:cNvSpPr/>
      </dsp:nvSpPr>
      <dsp:spPr>
        <a:xfrm>
          <a:off x="3427939" y="692144"/>
          <a:ext cx="833364" cy="83336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A09B1-DF9A-496A-8AB2-08F6C7506B19}">
      <dsp:nvSpPr>
        <dsp:cNvPr id="0" name=""/>
        <dsp:cNvSpPr/>
      </dsp:nvSpPr>
      <dsp:spPr>
        <a:xfrm>
          <a:off x="3602945" y="867150"/>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0E301-5A41-49D5-AFF9-1B92AED2C3CC}">
      <dsp:nvSpPr>
        <dsp:cNvPr id="0" name=""/>
        <dsp:cNvSpPr/>
      </dsp:nvSpPr>
      <dsp:spPr>
        <a:xfrm>
          <a:off x="4439881"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kern="1200"/>
            <a:t>Classify content </a:t>
          </a:r>
          <a:endParaRPr lang="en-US" sz="1400" kern="1200"/>
        </a:p>
      </dsp:txBody>
      <dsp:txXfrm>
        <a:off x="4439881" y="692144"/>
        <a:ext cx="1964358" cy="833364"/>
      </dsp:txXfrm>
    </dsp:sp>
    <dsp:sp modelId="{DE9C838C-B27F-4C7B-A5CE-A2C0E4FEA8AA}">
      <dsp:nvSpPr>
        <dsp:cNvPr id="0" name=""/>
        <dsp:cNvSpPr/>
      </dsp:nvSpPr>
      <dsp:spPr>
        <a:xfrm>
          <a:off x="109363" y="2526030"/>
          <a:ext cx="833364" cy="83336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01C113-F65F-4E6A-B6B4-375D84FD5EAF}">
      <dsp:nvSpPr>
        <dsp:cNvPr id="0" name=""/>
        <dsp:cNvSpPr/>
      </dsp:nvSpPr>
      <dsp:spPr>
        <a:xfrm>
          <a:off x="284370" y="2701037"/>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242DB2-AF3E-42BB-A70E-04A4AE2405DF}">
      <dsp:nvSpPr>
        <dsp:cNvPr id="0" name=""/>
        <dsp:cNvSpPr/>
      </dsp:nvSpPr>
      <dsp:spPr>
        <a:xfrm>
          <a:off x="1121306"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kern="1200"/>
            <a:t>Efficient Search Process</a:t>
          </a:r>
          <a:endParaRPr lang="en-US" sz="1400" kern="1200"/>
        </a:p>
      </dsp:txBody>
      <dsp:txXfrm>
        <a:off x="1121306" y="2526030"/>
        <a:ext cx="1964358" cy="833364"/>
      </dsp:txXfrm>
    </dsp:sp>
    <dsp:sp modelId="{36196D5D-D8E3-48C4-AF88-75E38BB77A44}">
      <dsp:nvSpPr>
        <dsp:cNvPr id="0" name=""/>
        <dsp:cNvSpPr/>
      </dsp:nvSpPr>
      <dsp:spPr>
        <a:xfrm>
          <a:off x="3427939" y="2526030"/>
          <a:ext cx="833364" cy="83336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4F57F-2317-4C86-9C2B-3F5159647715}">
      <dsp:nvSpPr>
        <dsp:cNvPr id="0" name=""/>
        <dsp:cNvSpPr/>
      </dsp:nvSpPr>
      <dsp:spPr>
        <a:xfrm>
          <a:off x="3602945" y="2701037"/>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036999-A3FE-4D80-B657-CA5A3D47BF08}">
      <dsp:nvSpPr>
        <dsp:cNvPr id="0" name=""/>
        <dsp:cNvSpPr/>
      </dsp:nvSpPr>
      <dsp:spPr>
        <a:xfrm>
          <a:off x="4439881"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kern="1200"/>
            <a:t>Content Recommendation (Extracting Named Entity and match similarity)</a:t>
          </a:r>
          <a:endParaRPr lang="en-US" sz="1400" kern="1200"/>
        </a:p>
      </dsp:txBody>
      <dsp:txXfrm>
        <a:off x="4439881" y="2526030"/>
        <a:ext cx="1964358" cy="833364"/>
      </dsp:txXfrm>
    </dsp:sp>
    <dsp:sp modelId="{19ED2AB5-6AB6-4C02-BA98-90FBAA1772F2}">
      <dsp:nvSpPr>
        <dsp:cNvPr id="0" name=""/>
        <dsp:cNvSpPr/>
      </dsp:nvSpPr>
      <dsp:spPr>
        <a:xfrm>
          <a:off x="109363" y="4359917"/>
          <a:ext cx="833364" cy="83336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00F9A4-DF0D-40A0-AD94-20EA969430FF}">
      <dsp:nvSpPr>
        <dsp:cNvPr id="0" name=""/>
        <dsp:cNvSpPr/>
      </dsp:nvSpPr>
      <dsp:spPr>
        <a:xfrm>
          <a:off x="284370" y="4534924"/>
          <a:ext cx="483351" cy="4833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EE9EC4-FCC4-4BA4-8A89-5374C195D783}">
      <dsp:nvSpPr>
        <dsp:cNvPr id="0" name=""/>
        <dsp:cNvSpPr/>
      </dsp:nvSpPr>
      <dsp:spPr>
        <a:xfrm>
          <a:off x="1121306"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kern="1200"/>
            <a:t>Categorise customer complain and assign to relevant department</a:t>
          </a:r>
          <a:endParaRPr lang="en-US" sz="1400" kern="1200"/>
        </a:p>
      </dsp:txBody>
      <dsp:txXfrm>
        <a:off x="1121306" y="4359917"/>
        <a:ext cx="1964358" cy="8333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45F42-9CCB-4951-AA5D-996B3E0F0FB3}">
      <dsp:nvSpPr>
        <dsp:cNvPr id="0" name=""/>
        <dsp:cNvSpPr/>
      </dsp:nvSpPr>
      <dsp:spPr>
        <a:xfrm>
          <a:off x="0" y="369679"/>
          <a:ext cx="5906181" cy="166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8385" tIns="333248" rIns="45838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Spam filtering, classifying email text as spam or not.</a:t>
          </a:r>
        </a:p>
        <a:p>
          <a:pPr marL="171450" lvl="1" indent="-171450" algn="l" defTabSz="711200">
            <a:lnSpc>
              <a:spcPct val="90000"/>
            </a:lnSpc>
            <a:spcBef>
              <a:spcPct val="0"/>
            </a:spcBef>
            <a:spcAft>
              <a:spcPct val="15000"/>
            </a:spcAft>
            <a:buChar char="•"/>
          </a:pPr>
          <a:r>
            <a:rPr lang="en-US" sz="1600" kern="1200"/>
            <a:t>Language identification, classifying the language of the source text.</a:t>
          </a:r>
        </a:p>
        <a:p>
          <a:pPr marL="171450" lvl="1" indent="-171450" algn="l" defTabSz="711200">
            <a:lnSpc>
              <a:spcPct val="90000"/>
            </a:lnSpc>
            <a:spcBef>
              <a:spcPct val="0"/>
            </a:spcBef>
            <a:spcAft>
              <a:spcPct val="15000"/>
            </a:spcAft>
            <a:buChar char="•"/>
          </a:pPr>
          <a:r>
            <a:rPr lang="en-US" sz="1600" kern="1200"/>
            <a:t>Genre classification, classifying the genre of a fictional story.</a:t>
          </a:r>
        </a:p>
      </dsp:txBody>
      <dsp:txXfrm>
        <a:off x="0" y="369679"/>
        <a:ext cx="5906181" cy="1663200"/>
      </dsp:txXfrm>
    </dsp:sp>
    <dsp:sp modelId="{728F9EDF-660C-4DE4-BF85-4862D8179840}">
      <dsp:nvSpPr>
        <dsp:cNvPr id="0" name=""/>
        <dsp:cNvSpPr/>
      </dsp:nvSpPr>
      <dsp:spPr>
        <a:xfrm>
          <a:off x="295309" y="133519"/>
          <a:ext cx="41343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68" tIns="0" rIns="156268" bIns="0" numCol="1" spcCol="1270" anchor="ctr" anchorCtr="0">
          <a:noAutofit/>
        </a:bodyPr>
        <a:lstStyle/>
        <a:p>
          <a:pPr marL="0" lvl="0" indent="0" algn="l" defTabSz="711200">
            <a:lnSpc>
              <a:spcPct val="90000"/>
            </a:lnSpc>
            <a:spcBef>
              <a:spcPct val="0"/>
            </a:spcBef>
            <a:spcAft>
              <a:spcPct val="35000"/>
            </a:spcAft>
            <a:buNone/>
          </a:pPr>
          <a:r>
            <a:rPr lang="en-IN" sz="1600" kern="1200"/>
            <a:t>Text Classification</a:t>
          </a:r>
          <a:endParaRPr lang="en-US" sz="1600" kern="1200"/>
        </a:p>
      </dsp:txBody>
      <dsp:txXfrm>
        <a:off x="318366" y="156576"/>
        <a:ext cx="4088212" cy="426206"/>
      </dsp:txXfrm>
    </dsp:sp>
    <dsp:sp modelId="{2752079B-94FB-4F45-9A53-4C95523C7FEF}">
      <dsp:nvSpPr>
        <dsp:cNvPr id="0" name=""/>
        <dsp:cNvSpPr/>
      </dsp:nvSpPr>
      <dsp:spPr>
        <a:xfrm>
          <a:off x="0" y="2355439"/>
          <a:ext cx="5906181" cy="1209600"/>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8385" tIns="333248" rIns="45838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Generating new article headlines.</a:t>
          </a:r>
        </a:p>
        <a:p>
          <a:pPr marL="171450" lvl="1" indent="-171450" algn="l" defTabSz="711200">
            <a:lnSpc>
              <a:spcPct val="90000"/>
            </a:lnSpc>
            <a:spcBef>
              <a:spcPct val="0"/>
            </a:spcBef>
            <a:spcAft>
              <a:spcPct val="15000"/>
            </a:spcAft>
            <a:buChar char="•"/>
          </a:pPr>
          <a:r>
            <a:rPr lang="en-US" sz="1600" kern="1200"/>
            <a:t>Generating new sentences, paragraphs, or documents.</a:t>
          </a:r>
        </a:p>
        <a:p>
          <a:pPr marL="171450" lvl="1" indent="-171450" algn="l" defTabSz="711200">
            <a:lnSpc>
              <a:spcPct val="90000"/>
            </a:lnSpc>
            <a:spcBef>
              <a:spcPct val="0"/>
            </a:spcBef>
            <a:spcAft>
              <a:spcPct val="15000"/>
            </a:spcAft>
            <a:buChar char="•"/>
          </a:pPr>
          <a:r>
            <a:rPr lang="en-US" sz="1600" kern="1200"/>
            <a:t>Generating suggested continuation of a sentence.</a:t>
          </a:r>
        </a:p>
      </dsp:txBody>
      <dsp:txXfrm>
        <a:off x="0" y="2355439"/>
        <a:ext cx="5906181" cy="1209600"/>
      </dsp:txXfrm>
    </dsp:sp>
    <dsp:sp modelId="{E57D11C3-985A-4274-B2CD-367F9C01EE08}">
      <dsp:nvSpPr>
        <dsp:cNvPr id="0" name=""/>
        <dsp:cNvSpPr/>
      </dsp:nvSpPr>
      <dsp:spPr>
        <a:xfrm>
          <a:off x="295309" y="2119279"/>
          <a:ext cx="4134326" cy="4723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68" tIns="0" rIns="156268" bIns="0" numCol="1" spcCol="1270" anchor="ctr" anchorCtr="0">
          <a:noAutofit/>
        </a:bodyPr>
        <a:lstStyle/>
        <a:p>
          <a:pPr marL="0" lvl="0" indent="0" algn="l" defTabSz="711200">
            <a:lnSpc>
              <a:spcPct val="90000"/>
            </a:lnSpc>
            <a:spcBef>
              <a:spcPct val="0"/>
            </a:spcBef>
            <a:spcAft>
              <a:spcPct val="35000"/>
            </a:spcAft>
            <a:buNone/>
          </a:pPr>
          <a:r>
            <a:rPr lang="en-IN" sz="1600" kern="1200"/>
            <a:t>Language Modeling</a:t>
          </a:r>
          <a:endParaRPr lang="en-US" sz="1600" kern="1200"/>
        </a:p>
      </dsp:txBody>
      <dsp:txXfrm>
        <a:off x="318366" y="2142336"/>
        <a:ext cx="4088212" cy="426206"/>
      </dsp:txXfrm>
    </dsp:sp>
    <dsp:sp modelId="{D7E9E7F3-B874-409A-AAED-5F8BAB9DE5C4}">
      <dsp:nvSpPr>
        <dsp:cNvPr id="0" name=""/>
        <dsp:cNvSpPr/>
      </dsp:nvSpPr>
      <dsp:spPr>
        <a:xfrm>
          <a:off x="0" y="3887599"/>
          <a:ext cx="5906181" cy="12096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8385" tIns="333248" rIns="458385"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Transcribing a speech.</a:t>
          </a:r>
        </a:p>
        <a:p>
          <a:pPr marL="171450" lvl="1" indent="-171450" algn="l" defTabSz="711200">
            <a:lnSpc>
              <a:spcPct val="90000"/>
            </a:lnSpc>
            <a:spcBef>
              <a:spcPct val="0"/>
            </a:spcBef>
            <a:spcAft>
              <a:spcPct val="15000"/>
            </a:spcAft>
            <a:buChar char="•"/>
          </a:pPr>
          <a:r>
            <a:rPr lang="en-US" sz="1600" kern="1200"/>
            <a:t>Creating text captions for a movie or TV show.</a:t>
          </a:r>
        </a:p>
        <a:p>
          <a:pPr marL="171450" lvl="1" indent="-171450" algn="l" defTabSz="711200">
            <a:lnSpc>
              <a:spcPct val="90000"/>
            </a:lnSpc>
            <a:spcBef>
              <a:spcPct val="0"/>
            </a:spcBef>
            <a:spcAft>
              <a:spcPct val="15000"/>
            </a:spcAft>
            <a:buChar char="•"/>
          </a:pPr>
          <a:r>
            <a:rPr lang="en-US" sz="1600" kern="1200" dirty="0"/>
            <a:t>Issuing commands to the mobile while driving.</a:t>
          </a:r>
        </a:p>
      </dsp:txBody>
      <dsp:txXfrm>
        <a:off x="0" y="3887599"/>
        <a:ext cx="5906181" cy="1209600"/>
      </dsp:txXfrm>
    </dsp:sp>
    <dsp:sp modelId="{9B7B5CC9-FC42-44A6-8C82-E0C8A4791936}">
      <dsp:nvSpPr>
        <dsp:cNvPr id="0" name=""/>
        <dsp:cNvSpPr/>
      </dsp:nvSpPr>
      <dsp:spPr>
        <a:xfrm>
          <a:off x="295309" y="3651439"/>
          <a:ext cx="4134326" cy="4723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68" tIns="0" rIns="156268" bIns="0" numCol="1" spcCol="1270" anchor="ctr" anchorCtr="0">
          <a:noAutofit/>
        </a:bodyPr>
        <a:lstStyle/>
        <a:p>
          <a:pPr marL="0" lvl="0" indent="0" algn="l" defTabSz="711200">
            <a:lnSpc>
              <a:spcPct val="90000"/>
            </a:lnSpc>
            <a:spcBef>
              <a:spcPct val="0"/>
            </a:spcBef>
            <a:spcAft>
              <a:spcPct val="35000"/>
            </a:spcAft>
            <a:buNone/>
          </a:pPr>
          <a:r>
            <a:rPr lang="en-IN" sz="1600" kern="1200"/>
            <a:t>Speech Recognition</a:t>
          </a:r>
          <a:endParaRPr lang="en-US" sz="1600" kern="1200"/>
        </a:p>
      </dsp:txBody>
      <dsp:txXfrm>
        <a:off x="318366" y="3674496"/>
        <a:ext cx="4088212" cy="426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ED287-9E8D-4D84-A236-A5417B8472F7}">
      <dsp:nvSpPr>
        <dsp:cNvPr id="0" name=""/>
        <dsp:cNvSpPr/>
      </dsp:nvSpPr>
      <dsp:spPr>
        <a:xfrm>
          <a:off x="0" y="91972"/>
          <a:ext cx="5906181" cy="5036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Caption Generation</a:t>
          </a:r>
          <a:endParaRPr lang="en-US" sz="2100" kern="1200"/>
        </a:p>
      </dsp:txBody>
      <dsp:txXfrm>
        <a:off x="24588" y="116560"/>
        <a:ext cx="5857005" cy="454509"/>
      </dsp:txXfrm>
    </dsp:sp>
    <dsp:sp modelId="{1A242DD1-F61F-4F2E-A2FD-652944611D6D}">
      <dsp:nvSpPr>
        <dsp:cNvPr id="0" name=""/>
        <dsp:cNvSpPr/>
      </dsp:nvSpPr>
      <dsp:spPr>
        <a:xfrm>
          <a:off x="0" y="595657"/>
          <a:ext cx="590618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2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Describing the contents of a scene.</a:t>
          </a:r>
        </a:p>
        <a:p>
          <a:pPr marL="171450" lvl="1" indent="-171450" algn="l" defTabSz="711200">
            <a:lnSpc>
              <a:spcPct val="90000"/>
            </a:lnSpc>
            <a:spcBef>
              <a:spcPct val="0"/>
            </a:spcBef>
            <a:spcAft>
              <a:spcPct val="20000"/>
            </a:spcAft>
            <a:buChar char="•"/>
          </a:pPr>
          <a:r>
            <a:rPr lang="en-US" sz="1600" kern="1200"/>
            <a:t>Creating a caption for a photograph.</a:t>
          </a:r>
        </a:p>
        <a:p>
          <a:pPr marL="171450" lvl="1" indent="-171450" algn="l" defTabSz="711200">
            <a:lnSpc>
              <a:spcPct val="90000"/>
            </a:lnSpc>
            <a:spcBef>
              <a:spcPct val="0"/>
            </a:spcBef>
            <a:spcAft>
              <a:spcPct val="20000"/>
            </a:spcAft>
            <a:buChar char="•"/>
          </a:pPr>
          <a:r>
            <a:rPr lang="en-US" sz="1600" kern="1200"/>
            <a:t>Describing a video</a:t>
          </a:r>
        </a:p>
      </dsp:txBody>
      <dsp:txXfrm>
        <a:off x="0" y="595657"/>
        <a:ext cx="5906181" cy="825930"/>
      </dsp:txXfrm>
    </dsp:sp>
    <dsp:sp modelId="{476A0552-FC88-4302-A268-63BC9E37513C}">
      <dsp:nvSpPr>
        <dsp:cNvPr id="0" name=""/>
        <dsp:cNvSpPr/>
      </dsp:nvSpPr>
      <dsp:spPr>
        <a:xfrm>
          <a:off x="0" y="1421587"/>
          <a:ext cx="5906181" cy="50368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Machine Translation</a:t>
          </a:r>
          <a:endParaRPr lang="en-US" sz="2100" kern="1200"/>
        </a:p>
      </dsp:txBody>
      <dsp:txXfrm>
        <a:off x="24588" y="1446175"/>
        <a:ext cx="5857005" cy="454509"/>
      </dsp:txXfrm>
    </dsp:sp>
    <dsp:sp modelId="{5A95BC41-A4FF-4880-A298-9980535F7900}">
      <dsp:nvSpPr>
        <dsp:cNvPr id="0" name=""/>
        <dsp:cNvSpPr/>
      </dsp:nvSpPr>
      <dsp:spPr>
        <a:xfrm>
          <a:off x="0" y="1925272"/>
          <a:ext cx="590618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2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Translating a text document from French to English.</a:t>
          </a:r>
        </a:p>
        <a:p>
          <a:pPr marL="171450" lvl="1" indent="-171450" algn="l" defTabSz="711200">
            <a:lnSpc>
              <a:spcPct val="90000"/>
            </a:lnSpc>
            <a:spcBef>
              <a:spcPct val="0"/>
            </a:spcBef>
            <a:spcAft>
              <a:spcPct val="20000"/>
            </a:spcAft>
            <a:buChar char="•"/>
          </a:pPr>
          <a:r>
            <a:rPr lang="en-US" sz="1600" kern="1200"/>
            <a:t>Translating Spanish audio to German text.</a:t>
          </a:r>
        </a:p>
        <a:p>
          <a:pPr marL="171450" lvl="1" indent="-171450" algn="l" defTabSz="711200">
            <a:lnSpc>
              <a:spcPct val="90000"/>
            </a:lnSpc>
            <a:spcBef>
              <a:spcPct val="0"/>
            </a:spcBef>
            <a:spcAft>
              <a:spcPct val="20000"/>
            </a:spcAft>
            <a:buChar char="•"/>
          </a:pPr>
          <a:r>
            <a:rPr lang="en-US" sz="1600" kern="1200" dirty="0"/>
            <a:t>Translating English text to German audio.</a:t>
          </a:r>
        </a:p>
      </dsp:txBody>
      <dsp:txXfrm>
        <a:off x="0" y="1925272"/>
        <a:ext cx="5906181" cy="825930"/>
      </dsp:txXfrm>
    </dsp:sp>
    <dsp:sp modelId="{A5167E17-E48A-4705-8678-B850C7110751}">
      <dsp:nvSpPr>
        <dsp:cNvPr id="0" name=""/>
        <dsp:cNvSpPr/>
      </dsp:nvSpPr>
      <dsp:spPr>
        <a:xfrm>
          <a:off x="0" y="2751202"/>
          <a:ext cx="5906181" cy="50368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Document Summarization</a:t>
          </a:r>
          <a:endParaRPr lang="en-US" sz="2100" kern="1200"/>
        </a:p>
      </dsp:txBody>
      <dsp:txXfrm>
        <a:off x="24588" y="2775790"/>
        <a:ext cx="5857005" cy="454509"/>
      </dsp:txXfrm>
    </dsp:sp>
    <dsp:sp modelId="{F8161E8A-3888-423A-9ECD-9D93FF04AAD3}">
      <dsp:nvSpPr>
        <dsp:cNvPr id="0" name=""/>
        <dsp:cNvSpPr/>
      </dsp:nvSpPr>
      <dsp:spPr>
        <a:xfrm>
          <a:off x="0" y="3254887"/>
          <a:ext cx="5906181"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2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Creating a heading for a document.</a:t>
          </a:r>
        </a:p>
        <a:p>
          <a:pPr marL="171450" lvl="1" indent="-171450" algn="l" defTabSz="711200">
            <a:lnSpc>
              <a:spcPct val="90000"/>
            </a:lnSpc>
            <a:spcBef>
              <a:spcPct val="0"/>
            </a:spcBef>
            <a:spcAft>
              <a:spcPct val="20000"/>
            </a:spcAft>
            <a:buChar char="•"/>
          </a:pPr>
          <a:r>
            <a:rPr lang="en-US" sz="1600" kern="1200"/>
            <a:t>Creating an abstract of a document.</a:t>
          </a:r>
        </a:p>
      </dsp:txBody>
      <dsp:txXfrm>
        <a:off x="0" y="3254887"/>
        <a:ext cx="5906181" cy="554242"/>
      </dsp:txXfrm>
    </dsp:sp>
    <dsp:sp modelId="{71B9D633-5705-4DC9-970E-A7E9FC3B30FF}">
      <dsp:nvSpPr>
        <dsp:cNvPr id="0" name=""/>
        <dsp:cNvSpPr/>
      </dsp:nvSpPr>
      <dsp:spPr>
        <a:xfrm>
          <a:off x="0" y="3809130"/>
          <a:ext cx="5906181" cy="50368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Question Answering</a:t>
          </a:r>
          <a:endParaRPr lang="en-US" sz="2100" kern="1200"/>
        </a:p>
      </dsp:txBody>
      <dsp:txXfrm>
        <a:off x="24588" y="3833718"/>
        <a:ext cx="5857005" cy="454509"/>
      </dsp:txXfrm>
    </dsp:sp>
    <dsp:sp modelId="{3F0F7AAD-14FD-438B-B8B8-D3B9C24F3BE6}">
      <dsp:nvSpPr>
        <dsp:cNvPr id="0" name=""/>
        <dsp:cNvSpPr/>
      </dsp:nvSpPr>
      <dsp:spPr>
        <a:xfrm>
          <a:off x="0" y="4312815"/>
          <a:ext cx="5906181"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2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Answering questions about Wikipedia articles.</a:t>
          </a:r>
        </a:p>
        <a:p>
          <a:pPr marL="171450" lvl="1" indent="-171450" algn="l" defTabSz="711200">
            <a:lnSpc>
              <a:spcPct val="90000"/>
            </a:lnSpc>
            <a:spcBef>
              <a:spcPct val="0"/>
            </a:spcBef>
            <a:spcAft>
              <a:spcPct val="20000"/>
            </a:spcAft>
            <a:buChar char="•"/>
          </a:pPr>
          <a:r>
            <a:rPr lang="en-US" sz="1600" kern="1200"/>
            <a:t>Answering questions about news articles.</a:t>
          </a:r>
        </a:p>
        <a:p>
          <a:pPr marL="171450" lvl="1" indent="-171450" algn="l" defTabSz="711200">
            <a:lnSpc>
              <a:spcPct val="90000"/>
            </a:lnSpc>
            <a:spcBef>
              <a:spcPct val="0"/>
            </a:spcBef>
            <a:spcAft>
              <a:spcPct val="20000"/>
            </a:spcAft>
            <a:buChar char="•"/>
          </a:pPr>
          <a:r>
            <a:rPr lang="en-US" sz="1600" kern="1200"/>
            <a:t>Answering questions about medical records.</a:t>
          </a:r>
        </a:p>
      </dsp:txBody>
      <dsp:txXfrm>
        <a:off x="0" y="4312815"/>
        <a:ext cx="5906181" cy="825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E44B7-9E81-4108-951E-5420A116DE7C}">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4F17B-2D01-4894-BF10-55423D3C8094}">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E0A20F-967F-4985-BBB9-AC3EAFE514D4}">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IN" sz="2500" kern="1200"/>
            <a:t>In BOW, we extract features from the text and such features are used in ML model</a:t>
          </a:r>
          <a:endParaRPr lang="en-US" sz="2500" kern="1200"/>
        </a:p>
      </dsp:txBody>
      <dsp:txXfrm>
        <a:off x="1816103" y="671"/>
        <a:ext cx="4447536" cy="1572384"/>
      </dsp:txXfrm>
    </dsp:sp>
    <dsp:sp modelId="{B94793DF-9038-4470-BA1F-F84CABF10914}">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A6BBC-17AD-46E7-9C48-9900E00A13D0}">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B56DC8-24F5-48A3-A388-4AF24A94F6A9}">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IN" sz="2500" kern="1200"/>
            <a:t>Helps in preparing the data for Machine Learning model</a:t>
          </a:r>
          <a:endParaRPr lang="en-US" sz="2500" kern="1200"/>
        </a:p>
      </dsp:txBody>
      <dsp:txXfrm>
        <a:off x="1816103" y="1966151"/>
        <a:ext cx="4447536" cy="1572384"/>
      </dsp:txXfrm>
    </dsp:sp>
    <dsp:sp modelId="{8AB72614-4E47-4A56-8DD6-0ACB8D8875F8}">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31C561-D66A-4BAE-A13F-602351728894}">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EA873E-F9F8-4336-9922-C98B9534E2E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IN" sz="2500" kern="1200"/>
            <a:t>Simple in understanding and implementation</a:t>
          </a:r>
          <a:endParaRPr lang="en-US" sz="2500" kern="1200"/>
        </a:p>
      </dsp:txBody>
      <dsp:txXfrm>
        <a:off x="1816103" y="3931632"/>
        <a:ext cx="4447536" cy="157238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11F4EE-D8AF-49BB-B193-A624589F2208}" type="datetimeFigureOut">
              <a:rPr lang="en-IN" smtClean="0"/>
              <a:t>09-12-2020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1584E-6C5C-4D07-A18C-02AF9323927B}" type="slidenum">
              <a:rPr lang="en-IN" smtClean="0"/>
              <a:t>‹#›</a:t>
            </a:fld>
            <a:endParaRPr lang="en-IN"/>
          </a:p>
        </p:txBody>
      </p:sp>
    </p:spTree>
    <p:extLst>
      <p:ext uri="{BB962C8B-B14F-4D97-AF65-F5344CB8AC3E}">
        <p14:creationId xmlns:p14="http://schemas.microsoft.com/office/powerpoint/2010/main" val="1138892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61e88ef0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461e88ef0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61e88ef0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461e88ef0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8743-B32F-4F82-973D-DA15F2E6D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4EFEBA-A0C9-43F2-8408-02EF3CDC63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F6C4FD-ADD9-4A93-8E44-54BEE6FA0E2A}"/>
              </a:ext>
            </a:extLst>
          </p:cNvPr>
          <p:cNvSpPr>
            <a:spLocks noGrp="1"/>
          </p:cNvSpPr>
          <p:nvPr>
            <p:ph type="dt" sz="half" idx="10"/>
          </p:nvPr>
        </p:nvSpPr>
        <p:spPr/>
        <p:txBody>
          <a:bodyPr/>
          <a:lstStyle/>
          <a:p>
            <a:fld id="{88D38747-4367-4BD2-8D51-C97E202738E2}" type="datetime1">
              <a:rPr lang="en-US" smtClean="0"/>
              <a:t>12/9/2020</a:t>
            </a:fld>
            <a:endParaRPr lang="en-US" dirty="0"/>
          </a:p>
        </p:txBody>
      </p:sp>
      <p:sp>
        <p:nvSpPr>
          <p:cNvPr id="5" name="Footer Placeholder 4">
            <a:extLst>
              <a:ext uri="{FF2B5EF4-FFF2-40B4-BE49-F238E27FC236}">
                <a16:creationId xmlns:a16="http://schemas.microsoft.com/office/drawing/2014/main" id="{F1D046E9-777F-4551-B305-A131079852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D828EC-1457-4F00-8FB2-D27B7E499BE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28273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EE64-F268-4EB3-A593-0861BED04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A5203C-1EB0-4E1C-B388-450C749DFF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2AA451-B0CB-454E-BD67-ACE75A0418A4}"/>
              </a:ext>
            </a:extLst>
          </p:cNvPr>
          <p:cNvSpPr>
            <a:spLocks noGrp="1"/>
          </p:cNvSpPr>
          <p:nvPr>
            <p:ph type="dt" sz="half" idx="10"/>
          </p:nvPr>
        </p:nvSpPr>
        <p:spPr/>
        <p:txBody>
          <a:bodyPr/>
          <a:lstStyle/>
          <a:p>
            <a:fld id="{217E833E-1B6D-415F-AD29-75AE8C43BD0D}" type="datetime1">
              <a:rPr lang="en-US" smtClean="0"/>
              <a:t>12/9/2020</a:t>
            </a:fld>
            <a:endParaRPr lang="en-US" dirty="0"/>
          </a:p>
        </p:txBody>
      </p:sp>
      <p:sp>
        <p:nvSpPr>
          <p:cNvPr id="5" name="Footer Placeholder 4">
            <a:extLst>
              <a:ext uri="{FF2B5EF4-FFF2-40B4-BE49-F238E27FC236}">
                <a16:creationId xmlns:a16="http://schemas.microsoft.com/office/drawing/2014/main" id="{495DF0DD-10C1-4C51-A43D-B79C9355BA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29D9B3-B2FB-48D5-9A04-5652AB04408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526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357336-3FB5-417B-A45C-0227FFDC08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1DFDDE-C48E-4584-872C-2C48E66305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D5D188-32C0-4624-B256-1F381AD6425A}"/>
              </a:ext>
            </a:extLst>
          </p:cNvPr>
          <p:cNvSpPr>
            <a:spLocks noGrp="1"/>
          </p:cNvSpPr>
          <p:nvPr>
            <p:ph type="dt" sz="half" idx="10"/>
          </p:nvPr>
        </p:nvSpPr>
        <p:spPr/>
        <p:txBody>
          <a:bodyPr/>
          <a:lstStyle/>
          <a:p>
            <a:fld id="{8452596F-08A7-4B70-989A-F2B1CF31E66B}" type="datetime1">
              <a:rPr lang="en-US" smtClean="0"/>
              <a:t>12/9/2020</a:t>
            </a:fld>
            <a:endParaRPr lang="en-US" dirty="0"/>
          </a:p>
        </p:txBody>
      </p:sp>
      <p:sp>
        <p:nvSpPr>
          <p:cNvPr id="5" name="Footer Placeholder 4">
            <a:extLst>
              <a:ext uri="{FF2B5EF4-FFF2-40B4-BE49-F238E27FC236}">
                <a16:creationId xmlns:a16="http://schemas.microsoft.com/office/drawing/2014/main" id="{8C306FEE-02DC-4087-9D61-74F0DD9485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992044-CB78-4B6A-A1DB-20C9BB30F51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9412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1" i="0">
                <a:solidFill>
                  <a:srgbClr val="004166"/>
                </a:solidFill>
                <a:latin typeface="Gotham"/>
                <a:cs typeface="Gotham"/>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50" b="0" i="0">
                <a:solidFill>
                  <a:srgbClr val="585858"/>
                </a:solidFill>
                <a:latin typeface="Calibri"/>
                <a:cs typeface="Calibri"/>
              </a:defRPr>
            </a:lvl1pPr>
          </a:lstStyle>
          <a:p>
            <a:pPr marL="12700">
              <a:lnSpc>
                <a:spcPct val="100000"/>
              </a:lnSpc>
              <a:spcBef>
                <a:spcPts val="90"/>
              </a:spcBef>
            </a:pPr>
            <a:r>
              <a:rPr spc="15" dirty="0"/>
              <a:t>Copyright </a:t>
            </a:r>
            <a:r>
              <a:rPr spc="30" dirty="0"/>
              <a:t>© </a:t>
            </a:r>
            <a:r>
              <a:rPr spc="15" dirty="0"/>
              <a:t>2019</a:t>
            </a:r>
            <a:r>
              <a:rPr spc="-50" dirty="0"/>
              <a:t> </a:t>
            </a:r>
            <a:r>
              <a:rPr spc="15" dirty="0"/>
              <a:t>RecogX.AI</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7" name="Holder 7"/>
          <p:cNvSpPr>
            <a:spLocks noGrp="1"/>
          </p:cNvSpPr>
          <p:nvPr>
            <p:ph type="sldNum" sz="quarter" idx="7"/>
          </p:nvPr>
        </p:nvSpPr>
        <p:spPr/>
        <p:txBody>
          <a:bodyPr lIns="0" tIns="0" rIns="0" bIns="0"/>
          <a:lstStyle>
            <a:lvl1pPr>
              <a:defRPr sz="950" b="0" i="0">
                <a:solidFill>
                  <a:srgbClr val="585858"/>
                </a:solidFill>
                <a:latin typeface="Calibri"/>
                <a:cs typeface="Calibri"/>
              </a:defRPr>
            </a:lvl1pPr>
          </a:lstStyle>
          <a:p>
            <a:pPr marL="25400">
              <a:lnSpc>
                <a:spcPct val="100000"/>
              </a:lnSpc>
              <a:spcBef>
                <a:spcPts val="90"/>
              </a:spcBef>
            </a:pPr>
            <a:fld id="{81D60167-4931-47E6-BA6A-407CBD079E47}" type="slidenum">
              <a:rPr spc="15" dirty="0"/>
              <a:t>‹#›</a:t>
            </a:fld>
            <a:endParaRPr spc="15" dirty="0"/>
          </a:p>
        </p:txBody>
      </p:sp>
    </p:spTree>
    <p:extLst>
      <p:ext uri="{BB962C8B-B14F-4D97-AF65-F5344CB8AC3E}">
        <p14:creationId xmlns:p14="http://schemas.microsoft.com/office/powerpoint/2010/main" val="2600540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6D292-AF27-48F4-96E3-ADFC529DC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759928-DAF1-4698-AE99-5BB066FAE3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99BE0-5552-405B-A1D1-23EC975F575F}"/>
              </a:ext>
            </a:extLst>
          </p:cNvPr>
          <p:cNvSpPr>
            <a:spLocks noGrp="1"/>
          </p:cNvSpPr>
          <p:nvPr>
            <p:ph type="dt" sz="half" idx="10"/>
          </p:nvPr>
        </p:nvSpPr>
        <p:spPr/>
        <p:txBody>
          <a:bodyPr/>
          <a:lstStyle/>
          <a:p>
            <a:fld id="{73C55A3C-5767-4844-A0A3-83778C2E5409}" type="datetime1">
              <a:rPr lang="en-US" smtClean="0"/>
              <a:t>12/9/2020</a:t>
            </a:fld>
            <a:endParaRPr lang="en-US" dirty="0"/>
          </a:p>
        </p:txBody>
      </p:sp>
      <p:sp>
        <p:nvSpPr>
          <p:cNvPr id="5" name="Footer Placeholder 4">
            <a:extLst>
              <a:ext uri="{FF2B5EF4-FFF2-40B4-BE49-F238E27FC236}">
                <a16:creationId xmlns:a16="http://schemas.microsoft.com/office/drawing/2014/main" id="{7D35580E-340F-4C9F-8D6D-C16C397780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DEE7A5-F77F-4710-B10D-B4607A1B504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6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504E-E2A6-4729-9146-02E9DCDAD7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ADAD9E-FA29-4684-B536-DB26F6E236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2AB37C-3802-49C0-8129-85876F31AA6C}"/>
              </a:ext>
            </a:extLst>
          </p:cNvPr>
          <p:cNvSpPr>
            <a:spLocks noGrp="1"/>
          </p:cNvSpPr>
          <p:nvPr>
            <p:ph type="dt" sz="half" idx="10"/>
          </p:nvPr>
        </p:nvSpPr>
        <p:spPr/>
        <p:txBody>
          <a:bodyPr/>
          <a:lstStyle/>
          <a:p>
            <a:fld id="{CAE507A8-A5CF-4D38-AB86-7EDDA87A85D4}" type="datetime1">
              <a:rPr lang="en-US" smtClean="0"/>
              <a:t>12/9/2020</a:t>
            </a:fld>
            <a:endParaRPr lang="en-US" dirty="0"/>
          </a:p>
        </p:txBody>
      </p:sp>
      <p:sp>
        <p:nvSpPr>
          <p:cNvPr id="5" name="Footer Placeholder 4">
            <a:extLst>
              <a:ext uri="{FF2B5EF4-FFF2-40B4-BE49-F238E27FC236}">
                <a16:creationId xmlns:a16="http://schemas.microsoft.com/office/drawing/2014/main" id="{290DA6F7-BB50-4708-8AA2-B833390ADD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935123-76EC-4C4D-8B79-46744B42E64B}"/>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0098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BEBF-2B95-4319-9B0B-454E0A2A7A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D0978-4F59-4095-A28A-34C74A0282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F1F9EC-6E88-4A39-B788-219955EBD2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AB566D-0365-4908-B85E-ACC2843D7FA4}"/>
              </a:ext>
            </a:extLst>
          </p:cNvPr>
          <p:cNvSpPr>
            <a:spLocks noGrp="1"/>
          </p:cNvSpPr>
          <p:nvPr>
            <p:ph type="dt" sz="half" idx="10"/>
          </p:nvPr>
        </p:nvSpPr>
        <p:spPr/>
        <p:txBody>
          <a:bodyPr/>
          <a:lstStyle/>
          <a:p>
            <a:fld id="{BDFCD27C-8599-43EF-BA1D-14DDC1946E06}" type="datetime1">
              <a:rPr lang="en-US" smtClean="0"/>
              <a:t>12/9/2020</a:t>
            </a:fld>
            <a:endParaRPr lang="en-US" dirty="0"/>
          </a:p>
        </p:txBody>
      </p:sp>
      <p:sp>
        <p:nvSpPr>
          <p:cNvPr id="6" name="Footer Placeholder 5">
            <a:extLst>
              <a:ext uri="{FF2B5EF4-FFF2-40B4-BE49-F238E27FC236}">
                <a16:creationId xmlns:a16="http://schemas.microsoft.com/office/drawing/2014/main" id="{ADA27AF2-6668-482F-9C9D-472A0DF3BEF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C17816-7782-4702-821D-D387BB534FD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8636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1FE23-6043-4736-A457-707469BA21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87A455-CD0B-417A-B6E1-45F39A6638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A87A00-A840-4EA4-AF31-71C6181E99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2ED3A-DD09-44B9-B6BD-C4BC638B4A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02E63F-C7F6-467D-9061-D6048E374A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2B1F99-7C88-4C55-A8EE-52F2057297AD}"/>
              </a:ext>
            </a:extLst>
          </p:cNvPr>
          <p:cNvSpPr>
            <a:spLocks noGrp="1"/>
          </p:cNvSpPr>
          <p:nvPr>
            <p:ph type="dt" sz="half" idx="10"/>
          </p:nvPr>
        </p:nvSpPr>
        <p:spPr/>
        <p:txBody>
          <a:bodyPr/>
          <a:lstStyle/>
          <a:p>
            <a:fld id="{49343D99-809A-49C0-96E5-4250D0B498EE}" type="datetime1">
              <a:rPr lang="en-US" smtClean="0"/>
              <a:t>12/9/2020</a:t>
            </a:fld>
            <a:endParaRPr lang="en-US" dirty="0"/>
          </a:p>
        </p:txBody>
      </p:sp>
      <p:sp>
        <p:nvSpPr>
          <p:cNvPr id="8" name="Footer Placeholder 7">
            <a:extLst>
              <a:ext uri="{FF2B5EF4-FFF2-40B4-BE49-F238E27FC236}">
                <a16:creationId xmlns:a16="http://schemas.microsoft.com/office/drawing/2014/main" id="{36BC8BA6-9979-446E-B9E1-AA20C836389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E34B93C-13DE-4968-8DDA-A72380730F7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4713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1F7E-64CC-4691-A823-E2D3C3DF5B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27C5A2-5C92-4AB0-B952-B4DCDDBCBFF0}"/>
              </a:ext>
            </a:extLst>
          </p:cNvPr>
          <p:cNvSpPr>
            <a:spLocks noGrp="1"/>
          </p:cNvSpPr>
          <p:nvPr>
            <p:ph type="dt" sz="half" idx="10"/>
          </p:nvPr>
        </p:nvSpPr>
        <p:spPr/>
        <p:txBody>
          <a:bodyPr/>
          <a:lstStyle/>
          <a:p>
            <a:fld id="{A143DE9B-B678-4EFB-BB7D-A4370204A0B0}" type="datetime1">
              <a:rPr lang="en-US" smtClean="0"/>
              <a:t>12/9/2020</a:t>
            </a:fld>
            <a:endParaRPr lang="en-US" dirty="0"/>
          </a:p>
        </p:txBody>
      </p:sp>
      <p:sp>
        <p:nvSpPr>
          <p:cNvPr id="4" name="Footer Placeholder 3">
            <a:extLst>
              <a:ext uri="{FF2B5EF4-FFF2-40B4-BE49-F238E27FC236}">
                <a16:creationId xmlns:a16="http://schemas.microsoft.com/office/drawing/2014/main" id="{5FAAF962-27ED-4203-B4EB-6C7DA5BAD4D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4CA96D-AB4A-4630-BC42-006BC9224B8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6581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453A44-0B29-401D-8E11-F202504FAD2D}"/>
              </a:ext>
            </a:extLst>
          </p:cNvPr>
          <p:cNvSpPr>
            <a:spLocks noGrp="1"/>
          </p:cNvSpPr>
          <p:nvPr>
            <p:ph type="dt" sz="half" idx="10"/>
          </p:nvPr>
        </p:nvSpPr>
        <p:spPr/>
        <p:txBody>
          <a:bodyPr/>
          <a:lstStyle/>
          <a:p>
            <a:fld id="{E68812DA-F765-4142-A6A3-A8ED7235E082}" type="datetime1">
              <a:rPr lang="en-US" smtClean="0"/>
              <a:t>12/9/2020</a:t>
            </a:fld>
            <a:endParaRPr lang="en-US" dirty="0"/>
          </a:p>
        </p:txBody>
      </p:sp>
      <p:sp>
        <p:nvSpPr>
          <p:cNvPr id="3" name="Footer Placeholder 2">
            <a:extLst>
              <a:ext uri="{FF2B5EF4-FFF2-40B4-BE49-F238E27FC236}">
                <a16:creationId xmlns:a16="http://schemas.microsoft.com/office/drawing/2014/main" id="{D4B2630F-7BE8-431B-B670-0BEB655622A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58DEDBE-B9BF-4621-A017-1E0387981A9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868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43BD-80F3-420F-9C06-50E4DE9E0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110C98-26CE-4837-A2B0-5D95CA6785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70DA15-8D81-4435-BA9F-0CD9B6E6A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2C991C-B374-4E42-A073-DEDA29570795}"/>
              </a:ext>
            </a:extLst>
          </p:cNvPr>
          <p:cNvSpPr>
            <a:spLocks noGrp="1"/>
          </p:cNvSpPr>
          <p:nvPr>
            <p:ph type="dt" sz="half" idx="10"/>
          </p:nvPr>
        </p:nvSpPr>
        <p:spPr/>
        <p:txBody>
          <a:bodyPr/>
          <a:lstStyle/>
          <a:p>
            <a:fld id="{3E0277FD-7DE6-41D4-930D-AC99F5AFE54E}" type="datetime1">
              <a:rPr lang="en-US" smtClean="0"/>
              <a:t>12/9/2020</a:t>
            </a:fld>
            <a:endParaRPr lang="en-US" dirty="0"/>
          </a:p>
        </p:txBody>
      </p:sp>
      <p:sp>
        <p:nvSpPr>
          <p:cNvPr id="6" name="Footer Placeholder 5">
            <a:extLst>
              <a:ext uri="{FF2B5EF4-FFF2-40B4-BE49-F238E27FC236}">
                <a16:creationId xmlns:a16="http://schemas.microsoft.com/office/drawing/2014/main" id="{21E61ECF-C6E3-4742-9C50-32633E9EF9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B981727-30B3-4F86-A109-E1EB35B9A736}"/>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4500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0B62-5EC0-4C5E-8DB8-F60599FCA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38409-DD70-4CCE-8EAF-14688ACA2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0874E3-72C9-4717-BE9A-D39F461EB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4927E-55D2-4DC8-B895-30F2A6A87ACF}"/>
              </a:ext>
            </a:extLst>
          </p:cNvPr>
          <p:cNvSpPr>
            <a:spLocks noGrp="1"/>
          </p:cNvSpPr>
          <p:nvPr>
            <p:ph type="dt" sz="half" idx="10"/>
          </p:nvPr>
        </p:nvSpPr>
        <p:spPr/>
        <p:txBody>
          <a:bodyPr/>
          <a:lstStyle/>
          <a:p>
            <a:fld id="{9EA15526-7079-4B7B-987C-1B5FAE11A0FF}" type="datetime1">
              <a:rPr lang="en-US" smtClean="0"/>
              <a:t>12/9/2020</a:t>
            </a:fld>
            <a:endParaRPr lang="en-US" dirty="0"/>
          </a:p>
        </p:txBody>
      </p:sp>
      <p:sp>
        <p:nvSpPr>
          <p:cNvPr id="6" name="Footer Placeholder 5">
            <a:extLst>
              <a:ext uri="{FF2B5EF4-FFF2-40B4-BE49-F238E27FC236}">
                <a16:creationId xmlns:a16="http://schemas.microsoft.com/office/drawing/2014/main" id="{42164135-6647-453C-8568-5567CA7B083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4C227D49-60A7-4DA8-BAD3-316E880BAA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0850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04F00-EA3E-49D8-A03D-D0C53C768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58BC43-2ED1-4D02-ABBB-D9FA6BA4C6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3680EF-CC3C-4FB1-A93D-AECEBCCCD2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12/9/2020</a:t>
            </a:fld>
            <a:endParaRPr lang="en-US" dirty="0"/>
          </a:p>
        </p:txBody>
      </p:sp>
      <p:sp>
        <p:nvSpPr>
          <p:cNvPr id="5" name="Footer Placeholder 4">
            <a:extLst>
              <a:ext uri="{FF2B5EF4-FFF2-40B4-BE49-F238E27FC236}">
                <a16:creationId xmlns:a16="http://schemas.microsoft.com/office/drawing/2014/main" id="{5E681AF2-E30A-4315-9C73-98CD52E097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A8E7539-1213-4418-9CC7-E6CAEA8924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9813923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eepak@recogX.ai/"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7.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1.jp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colah.github.io/posts/2015-08-Understanding-LSTMs/" TargetMode="External"/><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3535EAD-CA98-4B5C-AD58-2E1E99D02157}"/>
              </a:ext>
            </a:extLst>
          </p:cNvPr>
          <p:cNvPicPr>
            <a:picLocks noChangeAspect="1"/>
          </p:cNvPicPr>
          <p:nvPr/>
        </p:nvPicPr>
        <p:blipFill rotWithShape="1">
          <a:blip r:embed="rId2"/>
          <a:srcRect l="565" t="1894" r="29680" b="-1"/>
          <a:stretch/>
        </p:blipFill>
        <p:spPr>
          <a:xfrm>
            <a:off x="4731026" y="10"/>
            <a:ext cx="7460974"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D2B66A-412F-42FB-909D-8F100F9C6354}"/>
              </a:ext>
            </a:extLst>
          </p:cNvPr>
          <p:cNvSpPr>
            <a:spLocks noGrp="1"/>
          </p:cNvSpPr>
          <p:nvPr>
            <p:ph type="ctrTitle"/>
          </p:nvPr>
        </p:nvSpPr>
        <p:spPr>
          <a:xfrm>
            <a:off x="477981" y="1122363"/>
            <a:ext cx="4023360" cy="3204134"/>
          </a:xfrm>
        </p:spPr>
        <p:txBody>
          <a:bodyPr anchor="b">
            <a:normAutofit/>
          </a:bodyPr>
          <a:lstStyle/>
          <a:p>
            <a:pPr algn="l"/>
            <a:r>
              <a:rPr lang="en-IN" sz="4800" dirty="0"/>
              <a:t>Artificial Intelligence</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222D857-5FCC-4256-A270-E9052A769FBE}"/>
              </a:ext>
            </a:extLst>
          </p:cNvPr>
          <p:cNvSpPr txBox="1"/>
          <p:nvPr/>
        </p:nvSpPr>
        <p:spPr>
          <a:xfrm>
            <a:off x="532782" y="4676872"/>
            <a:ext cx="2991728" cy="1477328"/>
          </a:xfrm>
          <a:prstGeom prst="rect">
            <a:avLst/>
          </a:prstGeom>
          <a:noFill/>
        </p:spPr>
        <p:txBody>
          <a:bodyPr wrap="square" rtlCol="0">
            <a:spAutoFit/>
          </a:bodyPr>
          <a:lstStyle/>
          <a:p>
            <a:pPr algn="ctr"/>
            <a:r>
              <a:rPr lang="en-US" dirty="0"/>
              <a:t>Presented By</a:t>
            </a:r>
          </a:p>
          <a:p>
            <a:pPr algn="ctr"/>
            <a:r>
              <a:rPr lang="en-US" b="1" dirty="0">
                <a:solidFill>
                  <a:srgbClr val="002060"/>
                </a:solidFill>
                <a:latin typeface="Avenir Next LT Pro" panose="020B0504020202020204" pitchFamily="34" charset="0"/>
              </a:rPr>
              <a:t>Deepak Sharma</a:t>
            </a:r>
          </a:p>
          <a:p>
            <a:pPr algn="ctr"/>
            <a:r>
              <a:rPr lang="en-US" dirty="0">
                <a:solidFill>
                  <a:srgbClr val="002060"/>
                </a:solidFill>
                <a:latin typeface="Avenir Next LT Pro" panose="020B0504020202020204" pitchFamily="34" charset="0"/>
              </a:rPr>
              <a:t>Co-Founder and COO</a:t>
            </a:r>
          </a:p>
          <a:p>
            <a:pPr algn="ctr"/>
            <a:endParaRPr lang="en-US" dirty="0"/>
          </a:p>
          <a:p>
            <a:pPr algn="ctr"/>
            <a:endParaRPr lang="en-US" dirty="0"/>
          </a:p>
        </p:txBody>
      </p:sp>
      <p:sp>
        <p:nvSpPr>
          <p:cNvPr id="8" name="TextBox 7">
            <a:extLst>
              <a:ext uri="{FF2B5EF4-FFF2-40B4-BE49-F238E27FC236}">
                <a16:creationId xmlns:a16="http://schemas.microsoft.com/office/drawing/2014/main" id="{9B7773E1-D4BD-4C59-A80B-BC58AC2AC06A}"/>
              </a:ext>
            </a:extLst>
          </p:cNvPr>
          <p:cNvSpPr txBox="1"/>
          <p:nvPr/>
        </p:nvSpPr>
        <p:spPr>
          <a:xfrm>
            <a:off x="532782" y="6177208"/>
            <a:ext cx="3635804" cy="369332"/>
          </a:xfrm>
          <a:prstGeom prst="rect">
            <a:avLst/>
          </a:prstGeom>
          <a:noFill/>
        </p:spPr>
        <p:txBody>
          <a:bodyPr wrap="none" rtlCol="0">
            <a:spAutoFit/>
          </a:bodyPr>
          <a:lstStyle/>
          <a:p>
            <a:r>
              <a:rPr lang="en-US" dirty="0">
                <a:hlinkClick r:id="rId3"/>
              </a:rPr>
              <a:t>deepak@recogx.ai/</a:t>
            </a:r>
            <a:r>
              <a:rPr lang="en-US" dirty="0"/>
              <a:t> +91 9810323585</a:t>
            </a:r>
          </a:p>
        </p:txBody>
      </p:sp>
    </p:spTree>
    <p:extLst>
      <p:ext uri="{BB962C8B-B14F-4D97-AF65-F5344CB8AC3E}">
        <p14:creationId xmlns:p14="http://schemas.microsoft.com/office/powerpoint/2010/main" val="315805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6211-3221-4D47-AD9C-EEBD94FB172D}"/>
              </a:ext>
            </a:extLst>
          </p:cNvPr>
          <p:cNvSpPr>
            <a:spLocks noGrp="1"/>
          </p:cNvSpPr>
          <p:nvPr>
            <p:ph type="title"/>
          </p:nvPr>
        </p:nvSpPr>
        <p:spPr/>
        <p:txBody>
          <a:bodyPr>
            <a:normAutofit/>
          </a:bodyPr>
          <a:lstStyle/>
          <a:p>
            <a:r>
              <a:rPr lang="en-IN" sz="4000" dirty="0"/>
              <a:t>Relation Between AI, ML, Deep Learning &amp; NLP</a:t>
            </a:r>
          </a:p>
        </p:txBody>
      </p:sp>
      <p:sp>
        <p:nvSpPr>
          <p:cNvPr id="4" name="Flowchart: Connector 3">
            <a:extLst>
              <a:ext uri="{FF2B5EF4-FFF2-40B4-BE49-F238E27FC236}">
                <a16:creationId xmlns:a16="http://schemas.microsoft.com/office/drawing/2014/main" id="{3E40CA86-F68E-420C-83DD-0558CEA7516F}"/>
              </a:ext>
            </a:extLst>
          </p:cNvPr>
          <p:cNvSpPr/>
          <p:nvPr/>
        </p:nvSpPr>
        <p:spPr>
          <a:xfrm>
            <a:off x="2004527" y="1373155"/>
            <a:ext cx="5867400" cy="4572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Flowchart: Connector 4">
            <a:extLst>
              <a:ext uri="{FF2B5EF4-FFF2-40B4-BE49-F238E27FC236}">
                <a16:creationId xmlns:a16="http://schemas.microsoft.com/office/drawing/2014/main" id="{E267CA73-9054-491A-94BC-97D26FC9EA9C}"/>
              </a:ext>
            </a:extLst>
          </p:cNvPr>
          <p:cNvSpPr/>
          <p:nvPr/>
        </p:nvSpPr>
        <p:spPr>
          <a:xfrm>
            <a:off x="2549015" y="2409918"/>
            <a:ext cx="3089785" cy="2743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Flowchart: Connector 5">
            <a:extLst>
              <a:ext uri="{FF2B5EF4-FFF2-40B4-BE49-F238E27FC236}">
                <a16:creationId xmlns:a16="http://schemas.microsoft.com/office/drawing/2014/main" id="{D9EE99A8-174A-4598-A489-1E3BC99B8E8F}"/>
              </a:ext>
            </a:extLst>
          </p:cNvPr>
          <p:cNvSpPr/>
          <p:nvPr/>
        </p:nvSpPr>
        <p:spPr>
          <a:xfrm>
            <a:off x="3454196" y="2966992"/>
            <a:ext cx="1794385" cy="18288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Deep Learning</a:t>
            </a:r>
          </a:p>
        </p:txBody>
      </p:sp>
      <p:sp>
        <p:nvSpPr>
          <p:cNvPr id="7" name="TextBox 6">
            <a:extLst>
              <a:ext uri="{FF2B5EF4-FFF2-40B4-BE49-F238E27FC236}">
                <a16:creationId xmlns:a16="http://schemas.microsoft.com/office/drawing/2014/main" id="{E96C71D2-55E8-4681-BFD7-CEEE9CDB1A0E}"/>
              </a:ext>
            </a:extLst>
          </p:cNvPr>
          <p:cNvSpPr txBox="1"/>
          <p:nvPr/>
        </p:nvSpPr>
        <p:spPr>
          <a:xfrm>
            <a:off x="4135692" y="1651819"/>
            <a:ext cx="2265108" cy="369332"/>
          </a:xfrm>
          <a:prstGeom prst="rect">
            <a:avLst/>
          </a:prstGeom>
          <a:noFill/>
        </p:spPr>
        <p:txBody>
          <a:bodyPr wrap="square" rtlCol="0">
            <a:spAutoFit/>
          </a:bodyPr>
          <a:lstStyle/>
          <a:p>
            <a:r>
              <a:rPr lang="en-IN" dirty="0"/>
              <a:t>Artificial Intelligence</a:t>
            </a:r>
          </a:p>
        </p:txBody>
      </p:sp>
      <p:sp>
        <p:nvSpPr>
          <p:cNvPr id="8" name="TextBox 7">
            <a:extLst>
              <a:ext uri="{FF2B5EF4-FFF2-40B4-BE49-F238E27FC236}">
                <a16:creationId xmlns:a16="http://schemas.microsoft.com/office/drawing/2014/main" id="{994C298A-EF2A-4D8C-9448-19B65D97C5AB}"/>
              </a:ext>
            </a:extLst>
          </p:cNvPr>
          <p:cNvSpPr txBox="1"/>
          <p:nvPr/>
        </p:nvSpPr>
        <p:spPr>
          <a:xfrm>
            <a:off x="3232966" y="2616219"/>
            <a:ext cx="2015615" cy="381000"/>
          </a:xfrm>
          <a:prstGeom prst="rect">
            <a:avLst/>
          </a:prstGeom>
          <a:noFill/>
        </p:spPr>
        <p:txBody>
          <a:bodyPr wrap="square" rtlCol="0">
            <a:spAutoFit/>
          </a:bodyPr>
          <a:lstStyle/>
          <a:p>
            <a:r>
              <a:rPr lang="en-IN" dirty="0"/>
              <a:t>Machine Learning</a:t>
            </a:r>
          </a:p>
        </p:txBody>
      </p:sp>
      <p:sp>
        <p:nvSpPr>
          <p:cNvPr id="10" name="Flowchart: Connector 9">
            <a:extLst>
              <a:ext uri="{FF2B5EF4-FFF2-40B4-BE49-F238E27FC236}">
                <a16:creationId xmlns:a16="http://schemas.microsoft.com/office/drawing/2014/main" id="{187DC6C8-43FA-4FDE-8A43-61AC56FF7DAD}"/>
              </a:ext>
            </a:extLst>
          </p:cNvPr>
          <p:cNvSpPr/>
          <p:nvPr/>
        </p:nvSpPr>
        <p:spPr>
          <a:xfrm>
            <a:off x="5118922" y="2933700"/>
            <a:ext cx="1981200" cy="1600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NLP</a:t>
            </a:r>
          </a:p>
        </p:txBody>
      </p:sp>
      <p:sp>
        <p:nvSpPr>
          <p:cNvPr id="9" name="object 4">
            <a:extLst>
              <a:ext uri="{FF2B5EF4-FFF2-40B4-BE49-F238E27FC236}">
                <a16:creationId xmlns:a16="http://schemas.microsoft.com/office/drawing/2014/main" id="{ED0860A3-0612-4A11-A1B3-2681C5F05D43}"/>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7DD5F0AF-C80F-49AC-B01D-D082862BC063}"/>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3271532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1AD1-98C0-4B2A-BA14-7C53C54CE788}"/>
              </a:ext>
            </a:extLst>
          </p:cNvPr>
          <p:cNvSpPr>
            <a:spLocks noGrp="1"/>
          </p:cNvSpPr>
          <p:nvPr>
            <p:ph type="title"/>
          </p:nvPr>
        </p:nvSpPr>
        <p:spPr>
          <a:xfrm>
            <a:off x="863029" y="1012004"/>
            <a:ext cx="3416158" cy="4795408"/>
          </a:xfrm>
        </p:spPr>
        <p:txBody>
          <a:bodyPr>
            <a:normAutofit/>
          </a:bodyPr>
          <a:lstStyle/>
          <a:p>
            <a:r>
              <a:rPr lang="en-IN" b="1" dirty="0"/>
              <a:t>Use Case Of NLP – Around us</a:t>
            </a:r>
          </a:p>
        </p:txBody>
      </p:sp>
      <p:graphicFrame>
        <p:nvGraphicFramePr>
          <p:cNvPr id="5" name="Content Placeholder 2">
            <a:extLst>
              <a:ext uri="{FF2B5EF4-FFF2-40B4-BE49-F238E27FC236}">
                <a16:creationId xmlns:a16="http://schemas.microsoft.com/office/drawing/2014/main" id="{89143E12-D3EC-4109-BA88-91BBD6C58B40}"/>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bject 4">
            <a:extLst>
              <a:ext uri="{FF2B5EF4-FFF2-40B4-BE49-F238E27FC236}">
                <a16:creationId xmlns:a16="http://schemas.microsoft.com/office/drawing/2014/main" id="{5CCFAE89-CD4A-4AD8-AF65-CDA8E6FBA8C0}"/>
              </a:ext>
            </a:extLst>
          </p:cNvPr>
          <p:cNvSpPr/>
          <p:nvPr/>
        </p:nvSpPr>
        <p:spPr>
          <a:xfrm>
            <a:off x="10313527" y="6454376"/>
            <a:ext cx="1323168" cy="322640"/>
          </a:xfrm>
          <a:prstGeom prst="rect">
            <a:avLst/>
          </a:prstGeom>
          <a:blipFill>
            <a:blip r:embed="rId7"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71D1058D-812E-46E5-90EE-CAA7235A2215}"/>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287854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A581C5-3836-4DCC-8CEF-EAC25681EC06}"/>
              </a:ext>
            </a:extLst>
          </p:cNvPr>
          <p:cNvSpPr>
            <a:spLocks noGrp="1"/>
          </p:cNvSpPr>
          <p:nvPr>
            <p:ph type="subTitle" idx="1"/>
          </p:nvPr>
        </p:nvSpPr>
        <p:spPr>
          <a:xfrm>
            <a:off x="1215087" y="433042"/>
            <a:ext cx="8563896" cy="606168"/>
          </a:xfrm>
        </p:spPr>
        <p:txBody>
          <a:bodyPr/>
          <a:lstStyle/>
          <a:p>
            <a:r>
              <a:rPr lang="en-IN" b="1" dirty="0"/>
              <a:t>Application in Banking and Finance</a:t>
            </a:r>
          </a:p>
        </p:txBody>
      </p:sp>
      <p:sp>
        <p:nvSpPr>
          <p:cNvPr id="6" name="TextBox 5">
            <a:extLst>
              <a:ext uri="{FF2B5EF4-FFF2-40B4-BE49-F238E27FC236}">
                <a16:creationId xmlns:a16="http://schemas.microsoft.com/office/drawing/2014/main" id="{B48C1AFF-992D-4A97-9811-7A2A700CF8E2}"/>
              </a:ext>
            </a:extLst>
          </p:cNvPr>
          <p:cNvSpPr txBox="1"/>
          <p:nvPr/>
        </p:nvSpPr>
        <p:spPr>
          <a:xfrm>
            <a:off x="832531" y="1382286"/>
            <a:ext cx="8404775" cy="4770537"/>
          </a:xfrm>
          <a:prstGeom prst="rect">
            <a:avLst/>
          </a:prstGeom>
          <a:noFill/>
        </p:spPr>
        <p:txBody>
          <a:bodyPr wrap="square" rtlCol="0">
            <a:spAutoFit/>
          </a:bodyPr>
          <a:lstStyle/>
          <a:p>
            <a:r>
              <a:rPr lang="en-IN" sz="1600" b="1" dirty="0"/>
              <a:t>Credit Scoring </a:t>
            </a:r>
            <a:r>
              <a:rPr lang="en-IN" sz="1600" dirty="0"/>
              <a:t>– Access an individual’s creditworthiness by understanding lending risk based on customer digital footprints such as social media account use, internet browsing history, geolocation data. </a:t>
            </a:r>
          </a:p>
          <a:p>
            <a:pPr marL="719138" indent="87313">
              <a:buFont typeface="Arial" panose="020B0604020202020204" pitchFamily="34" charset="0"/>
              <a:buChar char="•"/>
            </a:pPr>
            <a:r>
              <a:rPr lang="en-IN" sz="1600" dirty="0"/>
              <a:t>	</a:t>
            </a:r>
            <a:r>
              <a:rPr lang="en-IN" sz="1600" b="1" dirty="0" err="1"/>
              <a:t>LenddoEFL</a:t>
            </a:r>
            <a:r>
              <a:rPr lang="en-IN" sz="1600" dirty="0"/>
              <a:t>, a Singapore based company offers a software called </a:t>
            </a:r>
            <a:r>
              <a:rPr lang="en-IN" sz="1600" dirty="0" err="1"/>
              <a:t>LenddoScore</a:t>
            </a:r>
            <a:r>
              <a:rPr lang="en-IN" sz="1600" dirty="0"/>
              <a:t>, which use machine learning and Natural Language Processing in accessing creditworthiness of individuals. </a:t>
            </a:r>
          </a:p>
          <a:p>
            <a:endParaRPr lang="en-IN" sz="1600" dirty="0"/>
          </a:p>
          <a:p>
            <a:r>
              <a:rPr lang="en-IN" sz="1600" b="1" dirty="0"/>
              <a:t>Sentiment Analysis </a:t>
            </a:r>
            <a:r>
              <a:rPr lang="en-IN" sz="1600" dirty="0"/>
              <a:t>– Collecting insights from news, social media, influencers  and blogs using NLP and help companies making better business decisions</a:t>
            </a:r>
          </a:p>
          <a:p>
            <a:pPr marL="1004888" indent="-285750">
              <a:buFont typeface="Arial" panose="020B0604020202020204" pitchFamily="34" charset="0"/>
              <a:buChar char="•"/>
            </a:pPr>
            <a:r>
              <a:rPr lang="en-IN" sz="1600" b="1" dirty="0" err="1"/>
              <a:t>Sentifi</a:t>
            </a:r>
            <a:r>
              <a:rPr lang="en-IN" sz="1600" dirty="0"/>
              <a:t>, a Switzerland based company search media news to identify topics that are in discussion on the market and discover events that might impact investment of its customers.  </a:t>
            </a:r>
          </a:p>
          <a:p>
            <a:endParaRPr lang="en-IN" sz="1600" dirty="0"/>
          </a:p>
          <a:p>
            <a:r>
              <a:rPr lang="en-IN" sz="1600" b="1" dirty="0"/>
              <a:t>Document Search </a:t>
            </a:r>
            <a:r>
              <a:rPr lang="en-IN" sz="1600" dirty="0"/>
              <a:t>– Companies can automate and digitise their documentation processing using NLP. They integrate the documents into their existing process workflows and extract most relevant information for quick and credible decision making. </a:t>
            </a:r>
          </a:p>
          <a:p>
            <a:pPr marL="719138" indent="269875">
              <a:buFont typeface="Arial" panose="020B0604020202020204" pitchFamily="34" charset="0"/>
              <a:buChar char="•"/>
            </a:pPr>
            <a:r>
              <a:rPr lang="en-IN" sz="1600" b="1" dirty="0"/>
              <a:t>Nuance Communications</a:t>
            </a:r>
            <a:r>
              <a:rPr lang="en-IN" sz="1600" dirty="0"/>
              <a:t>, a Massachusetts based company, help financial service companies extract and summarise most relevant information from the available historical documentation records and process loan or mortgage based applications. </a:t>
            </a:r>
          </a:p>
        </p:txBody>
      </p:sp>
      <p:pic>
        <p:nvPicPr>
          <p:cNvPr id="7" name="Picture 6" descr="A close up of a logo&#10;&#10;Description automatically generated">
            <a:extLst>
              <a:ext uri="{FF2B5EF4-FFF2-40B4-BE49-F238E27FC236}">
                <a16:creationId xmlns:a16="http://schemas.microsoft.com/office/drawing/2014/main" id="{C68E3528-003D-45FA-997B-6600E2706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306" y="3145623"/>
            <a:ext cx="2466974" cy="1172947"/>
          </a:xfrm>
          <a:prstGeom prst="rect">
            <a:avLst/>
          </a:prstGeom>
        </p:spPr>
      </p:pic>
      <p:pic>
        <p:nvPicPr>
          <p:cNvPr id="9" name="Picture 8">
            <a:extLst>
              <a:ext uri="{FF2B5EF4-FFF2-40B4-BE49-F238E27FC236}">
                <a16:creationId xmlns:a16="http://schemas.microsoft.com/office/drawing/2014/main" id="{E78D6C6D-80A0-4D60-95EC-BC903D7ED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7306" y="4661646"/>
            <a:ext cx="2327890" cy="1491175"/>
          </a:xfrm>
          <a:prstGeom prst="rect">
            <a:avLst/>
          </a:prstGeom>
        </p:spPr>
      </p:pic>
      <p:pic>
        <p:nvPicPr>
          <p:cNvPr id="11" name="Picture 10" descr="A close up of a piece of paper&#10;&#10;Description automatically generated">
            <a:extLst>
              <a:ext uri="{FF2B5EF4-FFF2-40B4-BE49-F238E27FC236}">
                <a16:creationId xmlns:a16="http://schemas.microsoft.com/office/drawing/2014/main" id="{DC35B5D4-3B30-4627-9592-F08B47A15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665" y="1505943"/>
            <a:ext cx="2465615" cy="1172946"/>
          </a:xfrm>
          <a:prstGeom prst="rect">
            <a:avLst/>
          </a:prstGeom>
        </p:spPr>
      </p:pic>
      <p:sp>
        <p:nvSpPr>
          <p:cNvPr id="8" name="object 4">
            <a:extLst>
              <a:ext uri="{FF2B5EF4-FFF2-40B4-BE49-F238E27FC236}">
                <a16:creationId xmlns:a16="http://schemas.microsoft.com/office/drawing/2014/main" id="{CC400FC8-5DE1-44FD-B867-B2107DE1BE70}"/>
              </a:ext>
            </a:extLst>
          </p:cNvPr>
          <p:cNvSpPr/>
          <p:nvPr/>
        </p:nvSpPr>
        <p:spPr>
          <a:xfrm>
            <a:off x="10313527" y="6454376"/>
            <a:ext cx="1323168" cy="322640"/>
          </a:xfrm>
          <a:prstGeom prst="rect">
            <a:avLst/>
          </a:prstGeom>
          <a:blipFill>
            <a:blip r:embed="rId5"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116D3D13-57FF-46C9-9008-073966F28FE7}"/>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2287776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A581C5-3836-4DCC-8CEF-EAC25681EC06}"/>
              </a:ext>
            </a:extLst>
          </p:cNvPr>
          <p:cNvSpPr>
            <a:spLocks noGrp="1"/>
          </p:cNvSpPr>
          <p:nvPr>
            <p:ph type="subTitle" idx="1"/>
          </p:nvPr>
        </p:nvSpPr>
        <p:spPr>
          <a:xfrm>
            <a:off x="1215087" y="433042"/>
            <a:ext cx="8563896" cy="606168"/>
          </a:xfrm>
        </p:spPr>
        <p:txBody>
          <a:bodyPr/>
          <a:lstStyle/>
          <a:p>
            <a:r>
              <a:rPr lang="en-IN" b="1" dirty="0"/>
              <a:t>Application in Banking and Finance</a:t>
            </a:r>
          </a:p>
        </p:txBody>
      </p:sp>
      <p:sp>
        <p:nvSpPr>
          <p:cNvPr id="6" name="TextBox 5">
            <a:extLst>
              <a:ext uri="{FF2B5EF4-FFF2-40B4-BE49-F238E27FC236}">
                <a16:creationId xmlns:a16="http://schemas.microsoft.com/office/drawing/2014/main" id="{B48C1AFF-992D-4A97-9811-7A2A700CF8E2}"/>
              </a:ext>
            </a:extLst>
          </p:cNvPr>
          <p:cNvSpPr txBox="1"/>
          <p:nvPr/>
        </p:nvSpPr>
        <p:spPr>
          <a:xfrm>
            <a:off x="589935" y="1455576"/>
            <a:ext cx="8852645" cy="4801314"/>
          </a:xfrm>
          <a:prstGeom prst="rect">
            <a:avLst/>
          </a:prstGeom>
          <a:noFill/>
        </p:spPr>
        <p:txBody>
          <a:bodyPr wrap="square" rtlCol="0">
            <a:spAutoFit/>
          </a:bodyPr>
          <a:lstStyle/>
          <a:p>
            <a:r>
              <a:rPr lang="en-IN" b="1" dirty="0"/>
              <a:t>Customer Service </a:t>
            </a:r>
            <a:r>
              <a:rPr lang="en-IN" dirty="0"/>
              <a:t>– Companies are using chatbot to help customer making payments, fetching transaction and account details and managing finances using NLP.</a:t>
            </a:r>
          </a:p>
          <a:p>
            <a:endParaRPr lang="en-IN" dirty="0"/>
          </a:p>
          <a:p>
            <a:pPr marL="719138" indent="87313">
              <a:buFont typeface="Arial" panose="020B0604020202020204" pitchFamily="34" charset="0"/>
              <a:buChar char="•"/>
            </a:pPr>
            <a:r>
              <a:rPr lang="en-IN" dirty="0"/>
              <a:t>	</a:t>
            </a:r>
            <a:r>
              <a:rPr lang="en-IN" b="1" dirty="0" err="1"/>
              <a:t>Kasisto</a:t>
            </a:r>
            <a:r>
              <a:rPr lang="en-IN" dirty="0"/>
              <a:t>, a New York  based company offers a software called KAI, which use machine learning and Natural Language Processing to fulfil services such as  product discovery,  loan application and customer support. </a:t>
            </a:r>
          </a:p>
          <a:p>
            <a:pPr marL="719138" indent="87313">
              <a:buFont typeface="Arial" panose="020B0604020202020204" pitchFamily="34" charset="0"/>
              <a:buChar char="•"/>
            </a:pPr>
            <a:endParaRPr lang="en-IN" dirty="0"/>
          </a:p>
          <a:p>
            <a:pPr marL="719138" indent="87313">
              <a:buFont typeface="Arial" panose="020B0604020202020204" pitchFamily="34" charset="0"/>
              <a:buChar char="•"/>
            </a:pPr>
            <a:r>
              <a:rPr lang="en-IN" dirty="0"/>
              <a:t>  </a:t>
            </a:r>
            <a:r>
              <a:rPr lang="en-IN" b="1" dirty="0"/>
              <a:t>SAS</a:t>
            </a:r>
            <a:r>
              <a:rPr lang="en-IN" dirty="0"/>
              <a:t> offers SAS platform that help banks improve customer experience and analyse customer feedback using NLP. It applies Text miner and contextual analysis tool to understand and categorise data to form notification on dashboard and create personalised connections with customer. </a:t>
            </a:r>
          </a:p>
          <a:p>
            <a:pPr marL="719138" indent="87313">
              <a:buFont typeface="Arial" panose="020B0604020202020204" pitchFamily="34" charset="0"/>
              <a:buChar char="•"/>
            </a:pPr>
            <a:endParaRPr lang="en-IN" dirty="0"/>
          </a:p>
          <a:p>
            <a:pPr marL="719138" indent="87313">
              <a:buFont typeface="Arial" panose="020B0604020202020204" pitchFamily="34" charset="0"/>
              <a:buChar char="•"/>
            </a:pPr>
            <a:r>
              <a:rPr lang="en-IN" dirty="0"/>
              <a:t>  </a:t>
            </a:r>
            <a:r>
              <a:rPr lang="en-IN" b="1" dirty="0" err="1"/>
              <a:t>Personetics</a:t>
            </a:r>
            <a:r>
              <a:rPr lang="en-IN" dirty="0"/>
              <a:t>, a London based company offer chatbot service called Assist. The chatbot can integrate with websites, mobile apps, messaging platform. It uses historical customer interaction records to understand customer queries and fulfil request such as change password, setting up appointment with bank etc. </a:t>
            </a:r>
          </a:p>
          <a:p>
            <a:endParaRPr lang="en-IN" dirty="0"/>
          </a:p>
        </p:txBody>
      </p:sp>
      <p:pic>
        <p:nvPicPr>
          <p:cNvPr id="4" name="Picture 3">
            <a:extLst>
              <a:ext uri="{FF2B5EF4-FFF2-40B4-BE49-F238E27FC236}">
                <a16:creationId xmlns:a16="http://schemas.microsoft.com/office/drawing/2014/main" id="{F6AD0242-1B11-4AC1-9468-CDAC9F99A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7107" y="2488066"/>
            <a:ext cx="2143125" cy="2143125"/>
          </a:xfrm>
          <a:prstGeom prst="rect">
            <a:avLst/>
          </a:prstGeom>
        </p:spPr>
      </p:pic>
      <p:sp>
        <p:nvSpPr>
          <p:cNvPr id="5" name="object 4">
            <a:extLst>
              <a:ext uri="{FF2B5EF4-FFF2-40B4-BE49-F238E27FC236}">
                <a16:creationId xmlns:a16="http://schemas.microsoft.com/office/drawing/2014/main" id="{6D3B5153-8B63-4155-AB7A-9AFA3A51EADF}"/>
              </a:ext>
            </a:extLst>
          </p:cNvPr>
          <p:cNvSpPr/>
          <p:nvPr/>
        </p:nvSpPr>
        <p:spPr>
          <a:xfrm>
            <a:off x="10313527" y="6454376"/>
            <a:ext cx="1323168" cy="322640"/>
          </a:xfrm>
          <a:prstGeom prst="rect">
            <a:avLst/>
          </a:prstGeom>
          <a:blipFill>
            <a:blip r:embed="rId3"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2364595D-E3CE-4C13-9D2C-F83AF1086AE2}"/>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2015589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A581C5-3836-4DCC-8CEF-EAC25681EC06}"/>
              </a:ext>
            </a:extLst>
          </p:cNvPr>
          <p:cNvSpPr>
            <a:spLocks noGrp="1"/>
          </p:cNvSpPr>
          <p:nvPr>
            <p:ph type="subTitle" idx="1"/>
          </p:nvPr>
        </p:nvSpPr>
        <p:spPr>
          <a:xfrm>
            <a:off x="1215087" y="433042"/>
            <a:ext cx="8563896" cy="606168"/>
          </a:xfrm>
        </p:spPr>
        <p:txBody>
          <a:bodyPr/>
          <a:lstStyle/>
          <a:p>
            <a:r>
              <a:rPr lang="en-IN" b="1" dirty="0"/>
              <a:t>Application in Healthcare</a:t>
            </a:r>
          </a:p>
        </p:txBody>
      </p:sp>
      <p:sp>
        <p:nvSpPr>
          <p:cNvPr id="6" name="TextBox 5">
            <a:extLst>
              <a:ext uri="{FF2B5EF4-FFF2-40B4-BE49-F238E27FC236}">
                <a16:creationId xmlns:a16="http://schemas.microsoft.com/office/drawing/2014/main" id="{B48C1AFF-992D-4A97-9811-7A2A700CF8E2}"/>
              </a:ext>
            </a:extLst>
          </p:cNvPr>
          <p:cNvSpPr txBox="1"/>
          <p:nvPr/>
        </p:nvSpPr>
        <p:spPr>
          <a:xfrm>
            <a:off x="627256" y="1582340"/>
            <a:ext cx="8731347" cy="3970318"/>
          </a:xfrm>
          <a:prstGeom prst="rect">
            <a:avLst/>
          </a:prstGeom>
          <a:noFill/>
        </p:spPr>
        <p:txBody>
          <a:bodyPr wrap="square" rtlCol="0">
            <a:spAutoFit/>
          </a:bodyPr>
          <a:lstStyle/>
          <a:p>
            <a:r>
              <a:rPr lang="en-IN" b="1" dirty="0"/>
              <a:t>Summarising Narrative Text </a:t>
            </a:r>
            <a:r>
              <a:rPr lang="en-IN" dirty="0"/>
              <a:t>– NLP system summarise text by identifying key concepts and phrases present in lengthy narrative documents such as clinical notes and academic journals </a:t>
            </a:r>
          </a:p>
          <a:p>
            <a:endParaRPr lang="en-IN" dirty="0"/>
          </a:p>
          <a:p>
            <a:endParaRPr lang="en-IN" dirty="0"/>
          </a:p>
          <a:p>
            <a:r>
              <a:rPr lang="en-IN" b="1" dirty="0"/>
              <a:t>Data Integrity </a:t>
            </a:r>
            <a:r>
              <a:rPr lang="en-IN" dirty="0"/>
              <a:t>– NLP system improve clinical data integrity by mapping data elements present in unstructured text to structured field of electronic health record. This </a:t>
            </a:r>
            <a:r>
              <a:rPr lang="en-US" dirty="0"/>
              <a:t>enhance the completeness and accuracy of electronic health records</a:t>
            </a:r>
          </a:p>
          <a:p>
            <a:endParaRPr lang="en-IN" dirty="0"/>
          </a:p>
          <a:p>
            <a:endParaRPr lang="en-IN" dirty="0"/>
          </a:p>
          <a:p>
            <a:r>
              <a:rPr lang="en-IN" b="1" dirty="0"/>
              <a:t>Answering Queries </a:t>
            </a:r>
            <a:r>
              <a:rPr lang="en-IN" dirty="0"/>
              <a:t>– NLP system process data from multiple source and train itself to learn the answers of queries requested by users. The same system then answer free-text queries and handle multiple sessions simultaneously. </a:t>
            </a:r>
          </a:p>
          <a:p>
            <a:endParaRPr lang="en-IN" b="1" dirty="0"/>
          </a:p>
          <a:p>
            <a:endParaRPr lang="en-IN" dirty="0"/>
          </a:p>
        </p:txBody>
      </p:sp>
      <p:pic>
        <p:nvPicPr>
          <p:cNvPr id="4" name="Picture 3" descr="A picture containing text&#10;&#10;Description automatically generated">
            <a:extLst>
              <a:ext uri="{FF2B5EF4-FFF2-40B4-BE49-F238E27FC236}">
                <a16:creationId xmlns:a16="http://schemas.microsoft.com/office/drawing/2014/main" id="{7FB4B048-AB87-4D5E-9171-112805E8D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4379" y="1595265"/>
            <a:ext cx="1444445" cy="961213"/>
          </a:xfrm>
          <a:prstGeom prst="rect">
            <a:avLst/>
          </a:prstGeom>
        </p:spPr>
      </p:pic>
      <p:pic>
        <p:nvPicPr>
          <p:cNvPr id="7" name="Picture 6" descr="A close up of a computer&#10;&#10;Description automatically generated">
            <a:extLst>
              <a:ext uri="{FF2B5EF4-FFF2-40B4-BE49-F238E27FC236}">
                <a16:creationId xmlns:a16="http://schemas.microsoft.com/office/drawing/2014/main" id="{CE6422B5-A2C7-4B57-AD74-303676750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4379" y="2871067"/>
            <a:ext cx="1444445" cy="834460"/>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F0ECF6B8-3371-4CE6-AB27-CF9AA3A27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4618" y="3974437"/>
            <a:ext cx="1999084" cy="915243"/>
          </a:xfrm>
          <a:prstGeom prst="rect">
            <a:avLst/>
          </a:prstGeom>
        </p:spPr>
      </p:pic>
      <p:sp>
        <p:nvSpPr>
          <p:cNvPr id="8" name="object 4">
            <a:extLst>
              <a:ext uri="{FF2B5EF4-FFF2-40B4-BE49-F238E27FC236}">
                <a16:creationId xmlns:a16="http://schemas.microsoft.com/office/drawing/2014/main" id="{44492345-CE25-4395-923E-0576AD38AF6B}"/>
              </a:ext>
            </a:extLst>
          </p:cNvPr>
          <p:cNvSpPr/>
          <p:nvPr/>
        </p:nvSpPr>
        <p:spPr>
          <a:xfrm>
            <a:off x="10313527" y="6454376"/>
            <a:ext cx="1323168" cy="322640"/>
          </a:xfrm>
          <a:prstGeom prst="rect">
            <a:avLst/>
          </a:prstGeom>
          <a:blipFill>
            <a:blip r:embed="rId5"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2C2D6271-509C-49E1-A13C-E0CD806EDFA2}"/>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134320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A581C5-3836-4DCC-8CEF-EAC25681EC06}"/>
              </a:ext>
            </a:extLst>
          </p:cNvPr>
          <p:cNvSpPr>
            <a:spLocks noGrp="1"/>
          </p:cNvSpPr>
          <p:nvPr>
            <p:ph type="subTitle" idx="1"/>
          </p:nvPr>
        </p:nvSpPr>
        <p:spPr>
          <a:xfrm>
            <a:off x="1215087" y="433042"/>
            <a:ext cx="8563896" cy="606168"/>
          </a:xfrm>
        </p:spPr>
        <p:txBody>
          <a:bodyPr/>
          <a:lstStyle/>
          <a:p>
            <a:r>
              <a:rPr lang="en-IN" b="1" dirty="0"/>
              <a:t>Application in Healthcare</a:t>
            </a:r>
          </a:p>
        </p:txBody>
      </p:sp>
      <p:sp>
        <p:nvSpPr>
          <p:cNvPr id="6" name="TextBox 5">
            <a:extLst>
              <a:ext uri="{FF2B5EF4-FFF2-40B4-BE49-F238E27FC236}">
                <a16:creationId xmlns:a16="http://schemas.microsoft.com/office/drawing/2014/main" id="{B48C1AFF-992D-4A97-9811-7A2A700CF8E2}"/>
              </a:ext>
            </a:extLst>
          </p:cNvPr>
          <p:cNvSpPr txBox="1"/>
          <p:nvPr/>
        </p:nvSpPr>
        <p:spPr>
          <a:xfrm>
            <a:off x="589935" y="1130708"/>
            <a:ext cx="8283477" cy="4801314"/>
          </a:xfrm>
          <a:prstGeom prst="rect">
            <a:avLst/>
          </a:prstGeom>
          <a:noFill/>
        </p:spPr>
        <p:txBody>
          <a:bodyPr wrap="square" rtlCol="0">
            <a:spAutoFit/>
          </a:bodyPr>
          <a:lstStyle/>
          <a:p>
            <a:endParaRPr lang="en-IN" b="1" dirty="0"/>
          </a:p>
          <a:p>
            <a:r>
              <a:rPr lang="en-IN" b="1" dirty="0"/>
              <a:t>Speech Recognition </a:t>
            </a:r>
            <a:r>
              <a:rPr lang="en-IN" dirty="0"/>
              <a:t>–NLP enables system to convert or translate voice command into text in different languages using speech to text conversion trained algorithm.  This makes document requirement easier by allowing providers to dictate their notes for patients ready for discharge.</a:t>
            </a:r>
          </a:p>
          <a:p>
            <a:endParaRPr lang="en-IN" dirty="0"/>
          </a:p>
          <a:p>
            <a:r>
              <a:rPr lang="en-IN" b="1" dirty="0"/>
              <a:t>Document Parsing </a:t>
            </a:r>
            <a:r>
              <a:rPr lang="en-IN" dirty="0"/>
              <a:t>– Using optical character recognition we can scan and convert care summaries to text files. NLP is used to parse and analyse the document. This enables point-of-care solution for complex patient problems</a:t>
            </a:r>
          </a:p>
          <a:p>
            <a:endParaRPr lang="en-IN" dirty="0"/>
          </a:p>
          <a:p>
            <a:endParaRPr lang="en-IN" dirty="0"/>
          </a:p>
          <a:p>
            <a:r>
              <a:rPr lang="en-IN" dirty="0"/>
              <a:t>IBM setup Watson Health Division in 2014 for growing its expertise in Clinical Decision Support for precision in medicine and cancer care. The system not only analyse EHR but also included social (homeless patients) and behavioural (depressed patients) factors in structured template of clinical note.</a:t>
            </a:r>
          </a:p>
          <a:p>
            <a:endParaRPr lang="en-IN" b="1" dirty="0"/>
          </a:p>
          <a:p>
            <a:endParaRPr lang="en-IN" dirty="0"/>
          </a:p>
        </p:txBody>
      </p:sp>
      <p:pic>
        <p:nvPicPr>
          <p:cNvPr id="5" name="Picture 4" descr="A close up of a sign&#10;&#10;Description automatically generated">
            <a:extLst>
              <a:ext uri="{FF2B5EF4-FFF2-40B4-BE49-F238E27FC236}">
                <a16:creationId xmlns:a16="http://schemas.microsoft.com/office/drawing/2014/main" id="{E31DDB0E-B09A-4DB8-B5A0-58C637BAC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3053" y="1221669"/>
            <a:ext cx="3173477" cy="1113648"/>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A099CE61-6A82-4BEB-9167-F9F4EF168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859" y="2774300"/>
            <a:ext cx="3173477" cy="1309400"/>
          </a:xfrm>
          <a:prstGeom prst="rect">
            <a:avLst/>
          </a:prstGeom>
        </p:spPr>
      </p:pic>
      <p:sp>
        <p:nvSpPr>
          <p:cNvPr id="7" name="object 4">
            <a:extLst>
              <a:ext uri="{FF2B5EF4-FFF2-40B4-BE49-F238E27FC236}">
                <a16:creationId xmlns:a16="http://schemas.microsoft.com/office/drawing/2014/main" id="{3705A3E6-1F20-458B-9AEB-2BECA993FD48}"/>
              </a:ext>
            </a:extLst>
          </p:cNvPr>
          <p:cNvSpPr/>
          <p:nvPr/>
        </p:nvSpPr>
        <p:spPr>
          <a:xfrm>
            <a:off x="10313527" y="6464208"/>
            <a:ext cx="1323168" cy="322640"/>
          </a:xfrm>
          <a:prstGeom prst="rect">
            <a:avLst/>
          </a:prstGeom>
          <a:blipFill>
            <a:blip r:embed="rId4"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7D12C4B1-9221-40A7-BE61-99053924B054}"/>
              </a:ext>
            </a:extLst>
          </p:cNvPr>
          <p:cNvSpPr/>
          <p:nvPr/>
        </p:nvSpPr>
        <p:spPr>
          <a:xfrm>
            <a:off x="11668214" y="6557519"/>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193167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EA581C5-3836-4DCC-8CEF-EAC25681EC06}"/>
              </a:ext>
            </a:extLst>
          </p:cNvPr>
          <p:cNvSpPr>
            <a:spLocks noGrp="1"/>
          </p:cNvSpPr>
          <p:nvPr>
            <p:ph type="subTitle" idx="1"/>
          </p:nvPr>
        </p:nvSpPr>
        <p:spPr>
          <a:xfrm>
            <a:off x="1215087" y="433042"/>
            <a:ext cx="8563896" cy="606168"/>
          </a:xfrm>
        </p:spPr>
        <p:txBody>
          <a:bodyPr/>
          <a:lstStyle/>
          <a:p>
            <a:r>
              <a:rPr lang="en-IN" b="1" dirty="0"/>
              <a:t>Application in Transportation and Logistics</a:t>
            </a:r>
          </a:p>
        </p:txBody>
      </p:sp>
      <p:sp>
        <p:nvSpPr>
          <p:cNvPr id="6" name="TextBox 5">
            <a:extLst>
              <a:ext uri="{FF2B5EF4-FFF2-40B4-BE49-F238E27FC236}">
                <a16:creationId xmlns:a16="http://schemas.microsoft.com/office/drawing/2014/main" id="{B48C1AFF-992D-4A97-9811-7A2A700CF8E2}"/>
              </a:ext>
            </a:extLst>
          </p:cNvPr>
          <p:cNvSpPr txBox="1"/>
          <p:nvPr/>
        </p:nvSpPr>
        <p:spPr>
          <a:xfrm>
            <a:off x="589935" y="1130708"/>
            <a:ext cx="11356259" cy="4801314"/>
          </a:xfrm>
          <a:prstGeom prst="rect">
            <a:avLst/>
          </a:prstGeom>
          <a:noFill/>
        </p:spPr>
        <p:txBody>
          <a:bodyPr wrap="square" rtlCol="0">
            <a:spAutoFit/>
          </a:bodyPr>
          <a:lstStyle/>
          <a:p>
            <a:r>
              <a:rPr lang="en-IN" b="1" dirty="0"/>
              <a:t>Consumer </a:t>
            </a:r>
            <a:r>
              <a:rPr lang="en-IN" dirty="0"/>
              <a:t>–UPS launched an AI-enabled customer chatbot that direct its customers to nearest UPS franchises, provide real-time shipping rates and help customers in tracking their packages. Customers can also manage their delivery locations and timings by interacting with chatbot.</a:t>
            </a:r>
          </a:p>
          <a:p>
            <a:endParaRPr lang="en-IN" dirty="0"/>
          </a:p>
          <a:p>
            <a:r>
              <a:rPr lang="en-IN" b="1" dirty="0"/>
              <a:t>Interconnecting Device </a:t>
            </a:r>
            <a:r>
              <a:rPr lang="en-IN" dirty="0"/>
              <a:t>– Chatbots are relaying the critical information such as electronic appliance breakdown, weather report, new stock availability and road traffic condition to the concerned  departments on real-time. This  saves a lot of time of the employees and enables quick decision without compromising on efficiency and safety. </a:t>
            </a:r>
          </a:p>
          <a:p>
            <a:endParaRPr lang="en-IN" dirty="0"/>
          </a:p>
          <a:p>
            <a:r>
              <a:rPr lang="en-IN" b="1" dirty="0"/>
              <a:t>Fulfilment </a:t>
            </a:r>
            <a:r>
              <a:rPr lang="en-IN" b="1" dirty="0" err="1"/>
              <a:t>Centers</a:t>
            </a:r>
            <a:r>
              <a:rPr lang="en-IN" b="1" dirty="0"/>
              <a:t> </a:t>
            </a:r>
            <a:r>
              <a:rPr lang="en-IN" dirty="0"/>
              <a:t>–Companies are offering 24x7 visibility for all shipments from ports to warehouse. Users get hourly updates as well as targeted alerts when container reach company fulfilment </a:t>
            </a:r>
            <a:r>
              <a:rPr lang="en-IN" dirty="0" err="1"/>
              <a:t>center</a:t>
            </a:r>
            <a:r>
              <a:rPr lang="en-IN" dirty="0"/>
              <a:t>.</a:t>
            </a:r>
          </a:p>
          <a:p>
            <a:endParaRPr lang="en-IN" b="1" dirty="0"/>
          </a:p>
          <a:p>
            <a:r>
              <a:rPr lang="en-IN" b="1" dirty="0"/>
              <a:t>International Shipments </a:t>
            </a:r>
            <a:r>
              <a:rPr lang="en-IN" dirty="0"/>
              <a:t>–In case of international shipments the most important concerns are shipment delays, hidden premiums, stranded merchandise and lack of visibility. By applying NLP based AI system such issues are addressed and online freight booking with clear pricing with enforceable contracts are offered.</a:t>
            </a:r>
          </a:p>
          <a:p>
            <a:endParaRPr lang="en-IN" dirty="0"/>
          </a:p>
          <a:p>
            <a:endParaRPr lang="en-IN" b="1" dirty="0"/>
          </a:p>
          <a:p>
            <a:endParaRPr lang="en-IN" dirty="0"/>
          </a:p>
        </p:txBody>
      </p:sp>
      <p:sp>
        <p:nvSpPr>
          <p:cNvPr id="4" name="object 4">
            <a:extLst>
              <a:ext uri="{FF2B5EF4-FFF2-40B4-BE49-F238E27FC236}">
                <a16:creationId xmlns:a16="http://schemas.microsoft.com/office/drawing/2014/main" id="{E32ECCBD-59DC-4CF9-91F1-6F1C160C4EA4}"/>
              </a:ext>
            </a:extLst>
          </p:cNvPr>
          <p:cNvSpPr/>
          <p:nvPr/>
        </p:nvSpPr>
        <p:spPr>
          <a:xfrm>
            <a:off x="10313527" y="6464208"/>
            <a:ext cx="1323168" cy="322640"/>
          </a:xfrm>
          <a:prstGeom prst="rect">
            <a:avLst/>
          </a:prstGeom>
          <a:blipFill>
            <a:blip r:embed="rId2"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676AB6A1-1E58-419A-B29F-4681FBCFD1A6}"/>
              </a:ext>
            </a:extLst>
          </p:cNvPr>
          <p:cNvSpPr/>
          <p:nvPr/>
        </p:nvSpPr>
        <p:spPr>
          <a:xfrm>
            <a:off x="11668214" y="6557519"/>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1524556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AAE6-93E5-45E7-9F91-266B95863557}"/>
              </a:ext>
            </a:extLst>
          </p:cNvPr>
          <p:cNvSpPr>
            <a:spLocks noGrp="1"/>
          </p:cNvSpPr>
          <p:nvPr>
            <p:ph type="title"/>
          </p:nvPr>
        </p:nvSpPr>
        <p:spPr>
          <a:xfrm>
            <a:off x="4965430" y="629268"/>
            <a:ext cx="6586491" cy="1286160"/>
          </a:xfrm>
        </p:spPr>
        <p:txBody>
          <a:bodyPr anchor="b">
            <a:normAutofit/>
          </a:bodyPr>
          <a:lstStyle/>
          <a:p>
            <a:r>
              <a:rPr lang="en-IN" dirty="0"/>
              <a:t>Tokenization</a:t>
            </a:r>
          </a:p>
        </p:txBody>
      </p:sp>
      <p:sp>
        <p:nvSpPr>
          <p:cNvPr id="3" name="Content Placeholder 2">
            <a:extLst>
              <a:ext uri="{FF2B5EF4-FFF2-40B4-BE49-F238E27FC236}">
                <a16:creationId xmlns:a16="http://schemas.microsoft.com/office/drawing/2014/main" id="{EBA534F5-C026-48C0-9761-C163C70B1951}"/>
              </a:ext>
            </a:extLst>
          </p:cNvPr>
          <p:cNvSpPr>
            <a:spLocks noGrp="1"/>
          </p:cNvSpPr>
          <p:nvPr>
            <p:ph idx="1"/>
          </p:nvPr>
        </p:nvSpPr>
        <p:spPr>
          <a:xfrm>
            <a:off x="4965431" y="2438400"/>
            <a:ext cx="6586489" cy="3785419"/>
          </a:xfrm>
        </p:spPr>
        <p:txBody>
          <a:bodyPr>
            <a:normAutofit/>
          </a:bodyPr>
          <a:lstStyle/>
          <a:p>
            <a:r>
              <a:rPr lang="en-IN" sz="1600"/>
              <a:t>The process of splitting a paragraph, string or text into words or sentences.</a:t>
            </a:r>
          </a:p>
          <a:p>
            <a:endParaRPr lang="en-IN" sz="1600"/>
          </a:p>
          <a:p>
            <a:r>
              <a:rPr lang="en-IN" sz="1600"/>
              <a:t>Sentence Tokenization </a:t>
            </a:r>
          </a:p>
          <a:p>
            <a:pPr lvl="1"/>
            <a:r>
              <a:rPr lang="en-US" sz="1600"/>
              <a:t>text = "Hello everyone. Welcome to the NLP session. It's an easy concept to learn“</a:t>
            </a:r>
          </a:p>
          <a:p>
            <a:pPr lvl="2"/>
            <a:r>
              <a:rPr lang="en-US" sz="1600"/>
              <a:t>[“Hello everyone”, “Welcome to the NLP session”, “It's an easy concept to learn”]</a:t>
            </a:r>
          </a:p>
          <a:p>
            <a:pPr marL="0" lvl="2" indent="273050"/>
            <a:r>
              <a:rPr lang="en-US" sz="1600"/>
              <a:t>Word </a:t>
            </a:r>
            <a:r>
              <a:rPr lang="en-IN" sz="1600"/>
              <a:t>Tokenization</a:t>
            </a:r>
          </a:p>
          <a:p>
            <a:pPr marL="914400" lvl="4" indent="273050"/>
            <a:r>
              <a:rPr lang="en-IN" sz="1600"/>
              <a:t>[“Hello”, “everyone”, “.”, “Welcome”, “to”, “the”, “NLP”, “session”]</a:t>
            </a:r>
          </a:p>
          <a:p>
            <a:pPr marL="0" lvl="4" indent="273050"/>
            <a:r>
              <a:rPr lang="en-IN" sz="1600"/>
              <a:t>Regular Expression</a:t>
            </a:r>
          </a:p>
          <a:p>
            <a:pPr marL="457200" lvl="5" indent="273050"/>
            <a:r>
              <a:rPr lang="en-IN" sz="1600"/>
              <a:t>Text = “Let’s study NLP”</a:t>
            </a:r>
          </a:p>
          <a:p>
            <a:pPr marL="914400" lvl="6" indent="273050"/>
            <a:r>
              <a:rPr lang="en-IN" sz="1600"/>
              <a:t>[“Let’s”, “study”, “NLP”]</a:t>
            </a:r>
            <a:endParaRPr lang="en-US" sz="1600"/>
          </a:p>
        </p:txBody>
      </p:sp>
      <p:pic>
        <p:nvPicPr>
          <p:cNvPr id="10" name="Picture 9">
            <a:extLst>
              <a:ext uri="{FF2B5EF4-FFF2-40B4-BE49-F238E27FC236}">
                <a16:creationId xmlns:a16="http://schemas.microsoft.com/office/drawing/2014/main" id="{C827446B-6852-4CE5-A3D2-7A8FDFDA445F}"/>
              </a:ext>
            </a:extLst>
          </p:cNvPr>
          <p:cNvPicPr>
            <a:picLocks noChangeAspect="1"/>
          </p:cNvPicPr>
          <p:nvPr/>
        </p:nvPicPr>
        <p:blipFill rotWithShape="1">
          <a:blip r:embed="rId2"/>
          <a:srcRect l="58767" r="2" b="2"/>
          <a:stretch/>
        </p:blipFill>
        <p:spPr>
          <a:xfrm>
            <a:off x="20" y="10"/>
            <a:ext cx="4635571" cy="6857990"/>
          </a:xfrm>
          <a:prstGeom prst="rect">
            <a:avLst/>
          </a:prstGeom>
          <a:effectLst/>
        </p:spPr>
      </p:pic>
      <p:sp>
        <p:nvSpPr>
          <p:cNvPr id="7" name="object 4">
            <a:extLst>
              <a:ext uri="{FF2B5EF4-FFF2-40B4-BE49-F238E27FC236}">
                <a16:creationId xmlns:a16="http://schemas.microsoft.com/office/drawing/2014/main" id="{CAC77CA5-14A2-4DEE-9FA3-0CD0D40431F4}"/>
              </a:ext>
            </a:extLst>
          </p:cNvPr>
          <p:cNvSpPr/>
          <p:nvPr/>
        </p:nvSpPr>
        <p:spPr>
          <a:xfrm>
            <a:off x="10313527" y="6454376"/>
            <a:ext cx="1323168" cy="322640"/>
          </a:xfrm>
          <a:prstGeom prst="rect">
            <a:avLst/>
          </a:prstGeom>
          <a:blipFill>
            <a:blip r:embed="rId3"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0D27A09D-D7C6-42CF-9886-73A12225526F}"/>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942765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589AB-D0A2-4907-9499-01DF0BA5DC26}"/>
              </a:ext>
            </a:extLst>
          </p:cNvPr>
          <p:cNvSpPr>
            <a:spLocks noGrp="1"/>
          </p:cNvSpPr>
          <p:nvPr>
            <p:ph type="title"/>
          </p:nvPr>
        </p:nvSpPr>
        <p:spPr>
          <a:xfrm>
            <a:off x="686834" y="1153572"/>
            <a:ext cx="3200400" cy="4461163"/>
          </a:xfrm>
        </p:spPr>
        <p:txBody>
          <a:bodyPr>
            <a:normAutofit/>
          </a:bodyPr>
          <a:lstStyle/>
          <a:p>
            <a:r>
              <a:rPr lang="en-IN">
                <a:solidFill>
                  <a:srgbClr val="FFFFFF"/>
                </a:solidFill>
              </a:rPr>
              <a:t>Stemming</a:t>
            </a: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EFBD48DE-0E47-49C1-8666-05AC5FF48E9A}"/>
              </a:ext>
            </a:extLst>
          </p:cNvPr>
          <p:cNvSpPr>
            <a:spLocks noGrp="1"/>
          </p:cNvSpPr>
          <p:nvPr>
            <p:ph idx="1"/>
          </p:nvPr>
        </p:nvSpPr>
        <p:spPr>
          <a:xfrm>
            <a:off x="4447308" y="591344"/>
            <a:ext cx="6906491" cy="5585619"/>
          </a:xfrm>
        </p:spPr>
        <p:txBody>
          <a:bodyPr anchor="ctr">
            <a:normAutofit/>
          </a:bodyPr>
          <a:lstStyle/>
          <a:p>
            <a:r>
              <a:rPr lang="en-US"/>
              <a:t>Stemming is the process of mapping a group of words to the same stem or root.</a:t>
            </a:r>
          </a:p>
          <a:p>
            <a:r>
              <a:rPr lang="en-US"/>
              <a:t>For example</a:t>
            </a:r>
          </a:p>
          <a:p>
            <a:pPr lvl="1"/>
            <a:r>
              <a:rPr lang="en-IN"/>
              <a:t>Retrieval</a:t>
            </a:r>
          </a:p>
          <a:p>
            <a:pPr lvl="1"/>
            <a:r>
              <a:rPr lang="en-IN"/>
              <a:t>Retrieved</a:t>
            </a:r>
          </a:p>
          <a:p>
            <a:pPr lvl="1"/>
            <a:r>
              <a:rPr lang="en-IN"/>
              <a:t>Retrives</a:t>
            </a:r>
          </a:p>
          <a:p>
            <a:pPr marL="457200" lvl="1" indent="0">
              <a:buNone/>
            </a:pPr>
            <a:endParaRPr lang="en-IN"/>
          </a:p>
          <a:p>
            <a:pPr marL="457200" lvl="1" indent="0">
              <a:buNone/>
            </a:pPr>
            <a:r>
              <a:rPr lang="en-IN"/>
              <a:t>Stem word : Retrieve</a:t>
            </a:r>
          </a:p>
          <a:p>
            <a:pPr marL="457200" lvl="1" indent="0">
              <a:buNone/>
            </a:pPr>
            <a:r>
              <a:rPr lang="en-IN"/>
              <a:t>Type of Stemming : Porter’Stemmer, Lovins Stemmer, Dawson Stemmer, Krovetz Stemmer, Xerox Stemmer and N-Gram Stemmer</a:t>
            </a:r>
          </a:p>
        </p:txBody>
      </p:sp>
      <p:sp>
        <p:nvSpPr>
          <p:cNvPr id="6" name="object 4">
            <a:extLst>
              <a:ext uri="{FF2B5EF4-FFF2-40B4-BE49-F238E27FC236}">
                <a16:creationId xmlns:a16="http://schemas.microsoft.com/office/drawing/2014/main" id="{D3BBB9A4-D995-4BAF-A269-83102398EAE7}"/>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A5FA9E6A-8689-4B9C-83D3-4CBDBF5EB561}"/>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572045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06E3-875B-4B6E-8098-4031D47D1E13}"/>
              </a:ext>
            </a:extLst>
          </p:cNvPr>
          <p:cNvSpPr>
            <a:spLocks noGrp="1"/>
          </p:cNvSpPr>
          <p:nvPr>
            <p:ph type="title"/>
          </p:nvPr>
        </p:nvSpPr>
        <p:spPr>
          <a:xfrm>
            <a:off x="934872" y="982272"/>
            <a:ext cx="3388419" cy="4560970"/>
          </a:xfrm>
        </p:spPr>
        <p:txBody>
          <a:bodyPr>
            <a:normAutofit/>
          </a:bodyPr>
          <a:lstStyle/>
          <a:p>
            <a:r>
              <a:rPr lang="en-IN" sz="3700"/>
              <a:t>Stemming – Implementation in Python</a:t>
            </a:r>
          </a:p>
        </p:txBody>
      </p:sp>
      <p:sp>
        <p:nvSpPr>
          <p:cNvPr id="3" name="Content Placeholder 2">
            <a:extLst>
              <a:ext uri="{FF2B5EF4-FFF2-40B4-BE49-F238E27FC236}">
                <a16:creationId xmlns:a16="http://schemas.microsoft.com/office/drawing/2014/main" id="{050E223A-FE86-4D5D-ABFD-816893D4EAC7}"/>
              </a:ext>
            </a:extLst>
          </p:cNvPr>
          <p:cNvSpPr>
            <a:spLocks noGrp="1"/>
          </p:cNvSpPr>
          <p:nvPr>
            <p:ph idx="1"/>
          </p:nvPr>
        </p:nvSpPr>
        <p:spPr>
          <a:xfrm>
            <a:off x="5221862" y="1719618"/>
            <a:ext cx="5948831" cy="4334629"/>
          </a:xfrm>
        </p:spPr>
        <p:txBody>
          <a:bodyPr anchor="ctr">
            <a:normAutofit/>
          </a:bodyPr>
          <a:lstStyle/>
          <a:p>
            <a:pPr marL="0" indent="0">
              <a:buNone/>
            </a:pPr>
            <a:endParaRPr lang="en-IN" sz="1700"/>
          </a:p>
          <a:p>
            <a:pPr indent="0">
              <a:spcBef>
                <a:spcPts val="1001"/>
              </a:spcBef>
              <a:buNone/>
            </a:pPr>
            <a:r>
              <a:rPr lang="en-US" sz="1700" spc="-1">
                <a:latin typeface="Century Gothic"/>
              </a:rPr>
              <a:t>from nltk.stem import PorterStemmer</a:t>
            </a:r>
          </a:p>
          <a:p>
            <a:pPr indent="0">
              <a:spcBef>
                <a:spcPts val="1001"/>
              </a:spcBef>
              <a:buNone/>
            </a:pPr>
            <a:r>
              <a:rPr lang="en-US" sz="1700" spc="-1">
                <a:latin typeface="Century Gothic"/>
              </a:rPr>
              <a:t>words= ["write", "writing", "writes"]</a:t>
            </a:r>
          </a:p>
          <a:p>
            <a:pPr indent="0">
              <a:spcBef>
                <a:spcPts val="1001"/>
              </a:spcBef>
              <a:buNone/>
            </a:pPr>
            <a:r>
              <a:rPr lang="en-US" sz="1700" spc="-1">
                <a:latin typeface="Century Gothic"/>
              </a:rPr>
              <a:t>sample_ps =PorterStemmer()</a:t>
            </a:r>
          </a:p>
          <a:p>
            <a:pPr indent="0">
              <a:spcBef>
                <a:spcPts val="1001"/>
              </a:spcBef>
              <a:buNone/>
            </a:pPr>
            <a:r>
              <a:rPr lang="en-US" sz="1700" spc="-1">
                <a:latin typeface="Century Gothic"/>
              </a:rPr>
              <a:t>for x in words:</a:t>
            </a:r>
          </a:p>
          <a:p>
            <a:pPr indent="0">
              <a:spcBef>
                <a:spcPts val="1001"/>
              </a:spcBef>
              <a:buNone/>
            </a:pPr>
            <a:r>
              <a:rPr lang="en-US" sz="1700" spc="-1">
                <a:latin typeface="Century Gothic"/>
              </a:rPr>
              <a:t>    root_Word=sample_ps.stem(x)</a:t>
            </a:r>
          </a:p>
          <a:p>
            <a:pPr indent="0">
              <a:spcBef>
                <a:spcPts val="1001"/>
              </a:spcBef>
              <a:buNone/>
            </a:pPr>
            <a:r>
              <a:rPr lang="en-US" sz="1700" spc="-1">
                <a:latin typeface="Century Gothic"/>
              </a:rPr>
              <a:t>    print(root_Word)</a:t>
            </a:r>
          </a:p>
          <a:p>
            <a:pPr indent="0">
              <a:spcBef>
                <a:spcPts val="1001"/>
              </a:spcBef>
              <a:buNone/>
            </a:pPr>
            <a:endParaRPr lang="en-US" sz="1700" spc="-1">
              <a:latin typeface="Century Gothic"/>
            </a:endParaRPr>
          </a:p>
          <a:p>
            <a:pPr indent="0">
              <a:spcBef>
                <a:spcPts val="1001"/>
              </a:spcBef>
              <a:buNone/>
            </a:pPr>
            <a:r>
              <a:rPr lang="en-US" sz="1700" spc="-1">
                <a:latin typeface="Century Gothic"/>
              </a:rPr>
              <a:t>Output </a:t>
            </a:r>
          </a:p>
          <a:p>
            <a:pPr indent="0">
              <a:spcBef>
                <a:spcPts val="1001"/>
              </a:spcBef>
              <a:buNone/>
            </a:pPr>
            <a:r>
              <a:rPr lang="en-US" sz="1700" spc="-1">
                <a:latin typeface="Century Gothic"/>
              </a:rPr>
              <a:t>write</a:t>
            </a:r>
          </a:p>
          <a:p>
            <a:pPr indent="0">
              <a:spcBef>
                <a:spcPts val="1001"/>
              </a:spcBef>
              <a:buNone/>
            </a:pPr>
            <a:r>
              <a:rPr lang="en-US" sz="1700" spc="-1">
                <a:latin typeface="Century Gothic"/>
              </a:rPr>
              <a:t>write</a:t>
            </a:r>
          </a:p>
          <a:p>
            <a:pPr indent="0">
              <a:spcBef>
                <a:spcPts val="1001"/>
              </a:spcBef>
              <a:buNone/>
            </a:pPr>
            <a:r>
              <a:rPr lang="en-US" sz="1700" spc="-1">
                <a:latin typeface="Century Gothic"/>
              </a:rPr>
              <a:t>write</a:t>
            </a:r>
          </a:p>
          <a:p>
            <a:pPr indent="0">
              <a:spcBef>
                <a:spcPts val="1001"/>
              </a:spcBef>
              <a:buNone/>
            </a:pPr>
            <a:endParaRPr lang="en-US" sz="1700" spc="-1">
              <a:latin typeface="Century Gothic"/>
            </a:endParaRPr>
          </a:p>
          <a:p>
            <a:pPr marL="0" indent="0">
              <a:buNone/>
            </a:pPr>
            <a:endParaRPr lang="en-IN" sz="1700"/>
          </a:p>
        </p:txBody>
      </p:sp>
    </p:spTree>
    <p:extLst>
      <p:ext uri="{BB962C8B-B14F-4D97-AF65-F5344CB8AC3E}">
        <p14:creationId xmlns:p14="http://schemas.microsoft.com/office/powerpoint/2010/main" val="54084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D566-1404-496A-AA20-76EE2F9DD75B}"/>
              </a:ext>
            </a:extLst>
          </p:cNvPr>
          <p:cNvSpPr>
            <a:spLocks noGrp="1"/>
          </p:cNvSpPr>
          <p:nvPr>
            <p:ph type="title"/>
          </p:nvPr>
        </p:nvSpPr>
        <p:spPr>
          <a:xfrm>
            <a:off x="4965430" y="629268"/>
            <a:ext cx="6586491" cy="1286160"/>
          </a:xfrm>
        </p:spPr>
        <p:txBody>
          <a:bodyPr anchor="b">
            <a:normAutofit/>
          </a:bodyPr>
          <a:lstStyle/>
          <a:p>
            <a:r>
              <a:rPr lang="en-IN" dirty="0"/>
              <a:t>Agenda</a:t>
            </a:r>
          </a:p>
        </p:txBody>
      </p:sp>
      <p:sp>
        <p:nvSpPr>
          <p:cNvPr id="3" name="Content Placeholder 2">
            <a:extLst>
              <a:ext uri="{FF2B5EF4-FFF2-40B4-BE49-F238E27FC236}">
                <a16:creationId xmlns:a16="http://schemas.microsoft.com/office/drawing/2014/main" id="{A55B7420-4DD8-440C-9FAC-48EF6EDAB1E3}"/>
              </a:ext>
            </a:extLst>
          </p:cNvPr>
          <p:cNvSpPr>
            <a:spLocks noGrp="1"/>
          </p:cNvSpPr>
          <p:nvPr>
            <p:ph idx="1"/>
          </p:nvPr>
        </p:nvSpPr>
        <p:spPr>
          <a:xfrm>
            <a:off x="4965431" y="2438400"/>
            <a:ext cx="7002156" cy="4193500"/>
          </a:xfrm>
        </p:spPr>
        <p:txBody>
          <a:bodyPr>
            <a:normAutofit/>
          </a:bodyPr>
          <a:lstStyle/>
          <a:p>
            <a:r>
              <a:rPr lang="en-IN" sz="1600" dirty="0"/>
              <a:t>Introduction to Data Science</a:t>
            </a:r>
          </a:p>
          <a:p>
            <a:r>
              <a:rPr lang="en-IN" sz="1600" dirty="0"/>
              <a:t>Introduction to Artificial Intelligence (AI)</a:t>
            </a:r>
          </a:p>
          <a:p>
            <a:r>
              <a:rPr lang="en-IN" sz="1600" dirty="0"/>
              <a:t>AI Business Application</a:t>
            </a:r>
          </a:p>
          <a:p>
            <a:r>
              <a:rPr lang="en-IN" sz="1600" dirty="0"/>
              <a:t>Limitation of Machine Learning</a:t>
            </a:r>
          </a:p>
          <a:p>
            <a:r>
              <a:rPr lang="en-IN" sz="1600" dirty="0"/>
              <a:t>Why Neural Network</a:t>
            </a:r>
          </a:p>
          <a:p>
            <a:r>
              <a:rPr lang="en-IN" sz="1600" dirty="0"/>
              <a:t>Deep Dive into ANN (Neurons, Layers, Activation Function, Optimisers)</a:t>
            </a:r>
          </a:p>
          <a:p>
            <a:r>
              <a:rPr lang="en-IN" sz="1600" dirty="0"/>
              <a:t>Introduction to Tensor flow &amp; </a:t>
            </a:r>
            <a:r>
              <a:rPr lang="en-IN" sz="1600" dirty="0" err="1"/>
              <a:t>Keras</a:t>
            </a:r>
            <a:endParaRPr lang="en-IN" sz="1600" dirty="0"/>
          </a:p>
          <a:p>
            <a:r>
              <a:rPr lang="en-IN" sz="1600" dirty="0"/>
              <a:t>Deep Learning Architectures</a:t>
            </a:r>
          </a:p>
          <a:p>
            <a:pPr lvl="1"/>
            <a:r>
              <a:rPr lang="en-IN" sz="1200" dirty="0"/>
              <a:t>CNN</a:t>
            </a:r>
          </a:p>
          <a:p>
            <a:pPr lvl="1"/>
            <a:r>
              <a:rPr lang="en-IN" sz="1200" dirty="0"/>
              <a:t>RNN</a:t>
            </a:r>
          </a:p>
          <a:p>
            <a:pPr lvl="1"/>
            <a:r>
              <a:rPr lang="en-IN" sz="1200" dirty="0"/>
              <a:t>LSTM</a:t>
            </a:r>
          </a:p>
          <a:p>
            <a:r>
              <a:rPr lang="en-IN" sz="1600" dirty="0"/>
              <a:t>Concepts of NLP</a:t>
            </a:r>
          </a:p>
          <a:p>
            <a:r>
              <a:rPr lang="en-IN" sz="1600" dirty="0"/>
              <a:t>Applications </a:t>
            </a:r>
          </a:p>
          <a:p>
            <a:endParaRPr lang="en-IN" sz="1300" dirty="0"/>
          </a:p>
          <a:p>
            <a:endParaRPr lang="en-IN" sz="1300" dirty="0"/>
          </a:p>
          <a:p>
            <a:endParaRPr lang="en-IN" sz="1300" dirty="0"/>
          </a:p>
          <a:p>
            <a:endParaRPr lang="en-IN" sz="1300" dirty="0"/>
          </a:p>
        </p:txBody>
      </p:sp>
      <p:pic>
        <p:nvPicPr>
          <p:cNvPr id="5" name="Picture 4">
            <a:extLst>
              <a:ext uri="{FF2B5EF4-FFF2-40B4-BE49-F238E27FC236}">
                <a16:creationId xmlns:a16="http://schemas.microsoft.com/office/drawing/2014/main" id="{4643A1C1-DD9A-430C-964E-C97DDB0FDC97}"/>
              </a:ext>
            </a:extLst>
          </p:cNvPr>
          <p:cNvPicPr>
            <a:picLocks noChangeAspect="1"/>
          </p:cNvPicPr>
          <p:nvPr/>
        </p:nvPicPr>
        <p:blipFill rotWithShape="1">
          <a:blip r:embed="rId2"/>
          <a:srcRect l="33939" r="28039"/>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7EC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541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57E18F-950E-45C0-A5FF-270470E5ECE0}"/>
              </a:ext>
            </a:extLst>
          </p:cNvPr>
          <p:cNvSpPr>
            <a:spLocks noGrp="1"/>
          </p:cNvSpPr>
          <p:nvPr>
            <p:ph type="title"/>
          </p:nvPr>
        </p:nvSpPr>
        <p:spPr>
          <a:xfrm>
            <a:off x="686834" y="1153572"/>
            <a:ext cx="3200400" cy="4461163"/>
          </a:xfrm>
        </p:spPr>
        <p:txBody>
          <a:bodyPr>
            <a:normAutofit/>
          </a:bodyPr>
          <a:lstStyle/>
          <a:p>
            <a:r>
              <a:rPr lang="en-IN">
                <a:solidFill>
                  <a:srgbClr val="FFFFFF"/>
                </a:solidFill>
              </a:rPr>
              <a:t>Lamenting</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80CF12B-F0E8-4EB2-BEF3-65F3BFEA7085}"/>
              </a:ext>
            </a:extLst>
          </p:cNvPr>
          <p:cNvSpPr>
            <a:spLocks noGrp="1"/>
          </p:cNvSpPr>
          <p:nvPr>
            <p:ph idx="1"/>
          </p:nvPr>
        </p:nvSpPr>
        <p:spPr>
          <a:xfrm>
            <a:off x="4447308" y="591344"/>
            <a:ext cx="6906491" cy="5585619"/>
          </a:xfrm>
        </p:spPr>
        <p:txBody>
          <a:bodyPr anchor="ctr">
            <a:normAutofit/>
          </a:bodyPr>
          <a:lstStyle/>
          <a:p>
            <a:r>
              <a:rPr lang="en-US"/>
              <a:t>Lamenting is the process of mapping a group of words to the same lemma and ensure that lemma belong to language. Lemma is dictionary word or citation word. </a:t>
            </a:r>
          </a:p>
          <a:p>
            <a:pPr lvl="1"/>
            <a:endParaRPr lang="en-US"/>
          </a:p>
          <a:p>
            <a:pPr lvl="1"/>
            <a:endParaRPr lang="en-US"/>
          </a:p>
          <a:p>
            <a:pPr lvl="1"/>
            <a:r>
              <a:rPr lang="en-US"/>
              <a:t>He                    He                  </a:t>
            </a:r>
          </a:p>
          <a:p>
            <a:pPr lvl="1"/>
            <a:r>
              <a:rPr lang="en-US"/>
              <a:t>was                  be                  </a:t>
            </a:r>
          </a:p>
          <a:p>
            <a:pPr lvl="1"/>
            <a:r>
              <a:rPr lang="en-US"/>
              <a:t>running           run                 </a:t>
            </a:r>
          </a:p>
          <a:p>
            <a:pPr lvl="1"/>
            <a:r>
              <a:rPr lang="en-US"/>
              <a:t>and                  and                 </a:t>
            </a:r>
          </a:p>
          <a:p>
            <a:pPr lvl="1"/>
            <a:r>
              <a:rPr lang="en-US"/>
              <a:t>eating              eat                 </a:t>
            </a:r>
          </a:p>
          <a:p>
            <a:pPr lvl="1"/>
            <a:r>
              <a:rPr lang="en-US"/>
              <a:t>at                      at                  </a:t>
            </a:r>
          </a:p>
          <a:p>
            <a:pPr lvl="1"/>
            <a:r>
              <a:rPr lang="en-US"/>
              <a:t>same                same</a:t>
            </a:r>
            <a:endParaRPr lang="en-IN"/>
          </a:p>
        </p:txBody>
      </p:sp>
      <p:sp>
        <p:nvSpPr>
          <p:cNvPr id="6" name="object 4">
            <a:extLst>
              <a:ext uri="{FF2B5EF4-FFF2-40B4-BE49-F238E27FC236}">
                <a16:creationId xmlns:a16="http://schemas.microsoft.com/office/drawing/2014/main" id="{DC1F73AE-ED19-4F2D-8856-31662AAA1DED}"/>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51C7F7E7-4071-46E8-BBE1-795338BD3794}"/>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2343849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8574FC-1750-4DB8-855E-2EE73854CDB9}"/>
              </a:ext>
            </a:extLst>
          </p:cNvPr>
          <p:cNvSpPr>
            <a:spLocks noGrp="1"/>
          </p:cNvSpPr>
          <p:nvPr>
            <p:ph type="title"/>
          </p:nvPr>
        </p:nvSpPr>
        <p:spPr>
          <a:xfrm>
            <a:off x="686834" y="1153572"/>
            <a:ext cx="3200400" cy="4461163"/>
          </a:xfrm>
        </p:spPr>
        <p:txBody>
          <a:bodyPr>
            <a:normAutofit/>
          </a:bodyPr>
          <a:lstStyle/>
          <a:p>
            <a:r>
              <a:rPr lang="en-IN" sz="3400">
                <a:solidFill>
                  <a:srgbClr val="FFFFFF"/>
                </a:solidFill>
              </a:rPr>
              <a:t>Lamenting – Implementation in Python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88038B9-6F95-4CDD-BC89-9489EA95F19F}"/>
              </a:ext>
            </a:extLst>
          </p:cNvPr>
          <p:cNvSpPr>
            <a:spLocks noGrp="1"/>
          </p:cNvSpPr>
          <p:nvPr>
            <p:ph idx="1"/>
          </p:nvPr>
        </p:nvSpPr>
        <p:spPr>
          <a:xfrm>
            <a:off x="4447308" y="591344"/>
            <a:ext cx="6906491" cy="5585619"/>
          </a:xfrm>
        </p:spPr>
        <p:txBody>
          <a:bodyPr anchor="ctr">
            <a:normAutofit/>
          </a:bodyPr>
          <a:lstStyle/>
          <a:p>
            <a:pPr indent="0">
              <a:spcBef>
                <a:spcPts val="1001"/>
              </a:spcBef>
              <a:buNone/>
            </a:pPr>
            <a:r>
              <a:rPr lang="en-US" sz="2400" spc="-1">
                <a:latin typeface="Century Gothic"/>
              </a:rPr>
              <a:t>nltk.download('wordnet')</a:t>
            </a:r>
          </a:p>
          <a:p>
            <a:pPr indent="0">
              <a:spcBef>
                <a:spcPts val="1001"/>
              </a:spcBef>
              <a:buNone/>
            </a:pPr>
            <a:r>
              <a:rPr lang="en-US" sz="2400" spc="-1">
                <a:latin typeface="Century Gothic"/>
              </a:rPr>
              <a:t>from nltk.stem import 	WordNetLemmatizer</a:t>
            </a:r>
          </a:p>
          <a:p>
            <a:pPr indent="0">
              <a:spcBef>
                <a:spcPts val="1001"/>
              </a:spcBef>
              <a:buNone/>
            </a:pPr>
            <a:r>
              <a:rPr lang="en-US" sz="2400" spc="-1">
                <a:latin typeface="Century Gothic"/>
              </a:rPr>
              <a:t>wordnet_lemmatizer = WordNetLemmatizer()</a:t>
            </a:r>
          </a:p>
          <a:p>
            <a:pPr indent="0">
              <a:spcBef>
                <a:spcPts val="1001"/>
              </a:spcBef>
              <a:buNone/>
            </a:pPr>
            <a:r>
              <a:rPr lang="en-US" sz="2400" spc="-1">
                <a:latin typeface="Century Gothic"/>
              </a:rPr>
              <a:t>text = "writes writing study studying"</a:t>
            </a:r>
          </a:p>
          <a:p>
            <a:pPr indent="0">
              <a:spcBef>
                <a:spcPts val="1001"/>
              </a:spcBef>
              <a:buNone/>
            </a:pPr>
            <a:r>
              <a:rPr lang="en-US" sz="2400" spc="-1">
                <a:latin typeface="Century Gothic"/>
              </a:rPr>
              <a:t>tokenization = nltk.word_tokenize(text)</a:t>
            </a:r>
          </a:p>
          <a:p>
            <a:pPr indent="0">
              <a:spcBef>
                <a:spcPts val="1001"/>
              </a:spcBef>
              <a:buNone/>
            </a:pPr>
            <a:r>
              <a:rPr lang="en-US" sz="2400" spc="-1">
                <a:latin typeface="Century Gothic"/>
              </a:rPr>
              <a:t>for w in tokenization:</a:t>
            </a:r>
          </a:p>
          <a:p>
            <a:pPr indent="0">
              <a:spcBef>
                <a:spcPts val="1001"/>
              </a:spcBef>
              <a:buNone/>
            </a:pPr>
            <a:r>
              <a:rPr lang="en-US" sz="2400" spc="-1">
                <a:latin typeface="Century Gothic"/>
              </a:rPr>
              <a:t>    print("Lemma for {} is {}".format(w, wordnet_lemmatizer.lemmatize(w)))</a:t>
            </a:r>
          </a:p>
          <a:p>
            <a:pPr marL="457200">
              <a:spcBef>
                <a:spcPts val="1001"/>
              </a:spcBef>
            </a:pPr>
            <a:endParaRPr lang="en-US" sz="2400" spc="-1">
              <a:latin typeface="Century Gothic"/>
            </a:endParaRPr>
          </a:p>
          <a:p>
            <a:pPr indent="0">
              <a:spcBef>
                <a:spcPts val="1001"/>
              </a:spcBef>
              <a:buNone/>
            </a:pPr>
            <a:r>
              <a:rPr lang="en-US" sz="2400" spc="-1">
                <a:latin typeface="Century Gothic"/>
              </a:rPr>
              <a:t>Output:</a:t>
            </a:r>
          </a:p>
          <a:p>
            <a:pPr indent="0">
              <a:spcBef>
                <a:spcPts val="1001"/>
              </a:spcBef>
              <a:buNone/>
            </a:pPr>
            <a:r>
              <a:rPr lang="en-US" sz="2400" spc="-1">
                <a:latin typeface="Century Gothic"/>
              </a:rPr>
              <a:t>Lemma for writes is writes</a:t>
            </a:r>
          </a:p>
          <a:p>
            <a:pPr marL="0" indent="0">
              <a:buNone/>
            </a:pPr>
            <a:endParaRPr lang="en-IN" sz="2400"/>
          </a:p>
        </p:txBody>
      </p:sp>
    </p:spTree>
    <p:extLst>
      <p:ext uri="{BB962C8B-B14F-4D97-AF65-F5344CB8AC3E}">
        <p14:creationId xmlns:p14="http://schemas.microsoft.com/office/powerpoint/2010/main" val="2800934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38FF-172C-4D40-B7F5-3DFCC47B5E9B}"/>
              </a:ext>
            </a:extLst>
          </p:cNvPr>
          <p:cNvSpPr>
            <a:spLocks noGrp="1"/>
          </p:cNvSpPr>
          <p:nvPr>
            <p:ph type="title"/>
          </p:nvPr>
        </p:nvSpPr>
        <p:spPr>
          <a:xfrm>
            <a:off x="838200" y="557189"/>
            <a:ext cx="3374136" cy="5567891"/>
          </a:xfrm>
        </p:spPr>
        <p:txBody>
          <a:bodyPr>
            <a:normAutofit/>
          </a:bodyPr>
          <a:lstStyle/>
          <a:p>
            <a:r>
              <a:rPr lang="en-IN" sz="5200"/>
              <a:t>Application Of Stemming and Lamenting</a:t>
            </a:r>
          </a:p>
        </p:txBody>
      </p:sp>
      <p:sp>
        <p:nvSpPr>
          <p:cNvPr id="5" name="object 4">
            <a:extLst>
              <a:ext uri="{FF2B5EF4-FFF2-40B4-BE49-F238E27FC236}">
                <a16:creationId xmlns:a16="http://schemas.microsoft.com/office/drawing/2014/main" id="{C7C2BCE1-BCA2-425A-AB1B-7FE62D6AE0F3}"/>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A0FB795D-18A9-458C-92F0-464302FCD086}"/>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graphicFrame>
        <p:nvGraphicFramePr>
          <p:cNvPr id="13" name="Content Placeholder 2">
            <a:extLst>
              <a:ext uri="{FF2B5EF4-FFF2-40B4-BE49-F238E27FC236}">
                <a16:creationId xmlns:a16="http://schemas.microsoft.com/office/drawing/2014/main" id="{992B03DB-D59D-42C9-9A42-BA630F28336D}"/>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0257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31FB80-9143-49E4-89EF-D1AE28E7CD1B}"/>
              </a:ext>
            </a:extLst>
          </p:cNvPr>
          <p:cNvSpPr>
            <a:spLocks noGrp="1"/>
          </p:cNvSpPr>
          <p:nvPr>
            <p:ph type="title"/>
          </p:nvPr>
        </p:nvSpPr>
        <p:spPr>
          <a:xfrm>
            <a:off x="841248" y="548640"/>
            <a:ext cx="3600860" cy="5431536"/>
          </a:xfrm>
        </p:spPr>
        <p:txBody>
          <a:bodyPr>
            <a:normAutofit/>
          </a:bodyPr>
          <a:lstStyle/>
          <a:p>
            <a:r>
              <a:rPr lang="en-IN" sz="5400"/>
              <a:t>Part of Speech Tagging</a:t>
            </a:r>
          </a:p>
        </p:txBody>
      </p:sp>
      <p:sp>
        <p:nvSpPr>
          <p:cNvPr id="1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1054B2-BE8C-4F24-BE3C-373E60EF0FF6}"/>
              </a:ext>
            </a:extLst>
          </p:cNvPr>
          <p:cNvSpPr>
            <a:spLocks noGrp="1"/>
          </p:cNvSpPr>
          <p:nvPr>
            <p:ph idx="1"/>
          </p:nvPr>
        </p:nvSpPr>
        <p:spPr>
          <a:xfrm>
            <a:off x="5126418" y="552091"/>
            <a:ext cx="6224335" cy="5431536"/>
          </a:xfrm>
        </p:spPr>
        <p:txBody>
          <a:bodyPr anchor="ctr">
            <a:normAutofit/>
          </a:bodyPr>
          <a:lstStyle/>
          <a:p>
            <a:r>
              <a:rPr lang="en-US" sz="2200" dirty="0"/>
              <a:t>The process of marking up a word in a text (corpus) as corresponding to a particular part of speech, based on both its definition and its context (nouns, verbs, adjectives, adverbs, </a:t>
            </a:r>
            <a:r>
              <a:rPr lang="en-US" sz="2200" dirty="0" err="1"/>
              <a:t>etc</a:t>
            </a:r>
            <a:r>
              <a:rPr lang="en-US" sz="2200" dirty="0"/>
              <a:t>)</a:t>
            </a:r>
          </a:p>
          <a:p>
            <a:r>
              <a:rPr lang="en-US" sz="2200" dirty="0"/>
              <a:t>It is possible for a single word to have a different part of speech tag in different sentences based on different contexts.</a:t>
            </a:r>
          </a:p>
          <a:p>
            <a:r>
              <a:rPr lang="en-US" sz="2200" dirty="0"/>
              <a:t>For example - They refuse to permit us to obtain the refuse permit.</a:t>
            </a:r>
          </a:p>
          <a:p>
            <a:pPr lvl="1"/>
            <a:r>
              <a:rPr lang="en-IN" sz="2200" dirty="0"/>
              <a:t>('They', 'PRP'), ('refuse', 'VBP'), ('to', 'TO'), ('permit', 'VB'), ('us', 'PRP'),('to', 'TO'), ('obtain', 'VB'), ('the', 'DT'), ('refuse', 'NN'), ('permit', 'NN’)</a:t>
            </a:r>
          </a:p>
          <a:p>
            <a:pPr lvl="1"/>
            <a:r>
              <a:rPr lang="en-IN" sz="2200" dirty="0"/>
              <a:t>PRP – Personal Pronoun, VBP – Verb, DT – Determiner, NN - Noun</a:t>
            </a:r>
          </a:p>
        </p:txBody>
      </p:sp>
      <p:sp>
        <p:nvSpPr>
          <p:cNvPr id="6" name="object 4">
            <a:extLst>
              <a:ext uri="{FF2B5EF4-FFF2-40B4-BE49-F238E27FC236}">
                <a16:creationId xmlns:a16="http://schemas.microsoft.com/office/drawing/2014/main" id="{456D4981-6387-4E25-80BA-19FD37EE940B}"/>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137AEFA5-0736-417F-8794-F110044EE6E4}"/>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1050097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6A690-D042-4465-BB01-FE316343C9FA}"/>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Types of POS tagging</a:t>
            </a:r>
          </a:p>
        </p:txBody>
      </p:sp>
      <p:sp>
        <p:nvSpPr>
          <p:cNvPr id="3" name="Content Placeholder 2">
            <a:extLst>
              <a:ext uri="{FF2B5EF4-FFF2-40B4-BE49-F238E27FC236}">
                <a16:creationId xmlns:a16="http://schemas.microsoft.com/office/drawing/2014/main" id="{B14C34CC-9309-4451-8DD8-26E75B5FDBBA}"/>
              </a:ext>
            </a:extLst>
          </p:cNvPr>
          <p:cNvSpPr>
            <a:spLocks noGrp="1"/>
          </p:cNvSpPr>
          <p:nvPr>
            <p:ph idx="1"/>
          </p:nvPr>
        </p:nvSpPr>
        <p:spPr>
          <a:xfrm>
            <a:off x="4810259" y="649480"/>
            <a:ext cx="6555347" cy="5546047"/>
          </a:xfrm>
        </p:spPr>
        <p:txBody>
          <a:bodyPr anchor="ctr">
            <a:normAutofit/>
          </a:bodyPr>
          <a:lstStyle/>
          <a:p>
            <a:r>
              <a:rPr lang="en-IN" sz="2000"/>
              <a:t>Rule Based POS Taggers (The Brill’s tagger)</a:t>
            </a:r>
          </a:p>
          <a:p>
            <a:pPr lvl="1"/>
            <a:r>
              <a:rPr lang="en-US" sz="2000"/>
              <a:t>If the preceding word is an article, then the word in question must be a noun.</a:t>
            </a:r>
            <a:endParaRPr lang="en-IN" sz="2000"/>
          </a:p>
          <a:p>
            <a:r>
              <a:rPr lang="en-IN" sz="2000"/>
              <a:t>Stochastic Based Taggers (Hidden Markov Model )</a:t>
            </a:r>
          </a:p>
          <a:p>
            <a:pPr lvl="1"/>
            <a:r>
              <a:rPr lang="en-US" sz="2000"/>
              <a:t>Tag sequence probabilities and word frequency measurements.</a:t>
            </a:r>
            <a:endParaRPr lang="en-IN" sz="2000"/>
          </a:p>
        </p:txBody>
      </p:sp>
      <p:sp>
        <p:nvSpPr>
          <p:cNvPr id="6" name="object 4">
            <a:extLst>
              <a:ext uri="{FF2B5EF4-FFF2-40B4-BE49-F238E27FC236}">
                <a16:creationId xmlns:a16="http://schemas.microsoft.com/office/drawing/2014/main" id="{ADCF8260-CE5A-4591-98CA-26974B6F8794}"/>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3FCAC7E6-5206-4A6F-AA9D-8E98BDC2965E}"/>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2541958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0ABD3-E9EF-4127-83F4-206F58398DE3}"/>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Text Mining</a:t>
            </a:r>
          </a:p>
        </p:txBody>
      </p:sp>
      <p:sp>
        <p:nvSpPr>
          <p:cNvPr id="7" name="Content Placeholder 2">
            <a:extLst>
              <a:ext uri="{FF2B5EF4-FFF2-40B4-BE49-F238E27FC236}">
                <a16:creationId xmlns:a16="http://schemas.microsoft.com/office/drawing/2014/main" id="{83118FE3-7497-46CA-801F-33346154EB57}"/>
              </a:ext>
            </a:extLst>
          </p:cNvPr>
          <p:cNvSpPr>
            <a:spLocks noGrp="1"/>
          </p:cNvSpPr>
          <p:nvPr>
            <p:ph idx="1"/>
          </p:nvPr>
        </p:nvSpPr>
        <p:spPr>
          <a:xfrm>
            <a:off x="4810259" y="649480"/>
            <a:ext cx="6555347" cy="5546047"/>
          </a:xfrm>
        </p:spPr>
        <p:txBody>
          <a:bodyPr anchor="ctr">
            <a:normAutofit/>
          </a:bodyPr>
          <a:lstStyle/>
          <a:p>
            <a:r>
              <a:rPr lang="en-US" sz="2000" dirty="0"/>
              <a:t>The process of analysis of texts written in natural language and extract high-quality information from text.</a:t>
            </a:r>
            <a:endParaRPr lang="en-IN" sz="2000" dirty="0"/>
          </a:p>
          <a:p>
            <a:endParaRPr lang="en-IN" sz="2000" dirty="0"/>
          </a:p>
          <a:p>
            <a:r>
              <a:rPr lang="en-IN" sz="2000" dirty="0"/>
              <a:t>Text Mining includes</a:t>
            </a:r>
          </a:p>
          <a:p>
            <a:pPr lvl="1"/>
            <a:r>
              <a:rPr lang="en-IN" sz="2000" dirty="0"/>
              <a:t>Text Clustering</a:t>
            </a:r>
          </a:p>
          <a:p>
            <a:pPr lvl="1"/>
            <a:r>
              <a:rPr lang="en-IN" sz="2000" dirty="0"/>
              <a:t>Text Categorization</a:t>
            </a:r>
          </a:p>
          <a:p>
            <a:pPr lvl="1"/>
            <a:r>
              <a:rPr lang="en-IN" sz="2000" dirty="0"/>
              <a:t>Document Summarization</a:t>
            </a:r>
          </a:p>
          <a:p>
            <a:pPr lvl="1"/>
            <a:r>
              <a:rPr lang="en-IN" sz="2000" dirty="0"/>
              <a:t>Entity Extraction</a:t>
            </a:r>
          </a:p>
          <a:p>
            <a:pPr lvl="1"/>
            <a:endParaRPr lang="en-IN" sz="2000" dirty="0"/>
          </a:p>
        </p:txBody>
      </p:sp>
      <p:sp>
        <p:nvSpPr>
          <p:cNvPr id="6" name="object 4">
            <a:extLst>
              <a:ext uri="{FF2B5EF4-FFF2-40B4-BE49-F238E27FC236}">
                <a16:creationId xmlns:a16="http://schemas.microsoft.com/office/drawing/2014/main" id="{D6DB8D60-41D4-4C75-AD75-01BF60C48467}"/>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6E18A969-3C5F-4E68-8E5E-B9F2B78263A1}"/>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4106915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7F50-79DD-412D-AD70-85D20E8FFB7B}"/>
              </a:ext>
            </a:extLst>
          </p:cNvPr>
          <p:cNvSpPr>
            <a:spLocks noGrp="1"/>
          </p:cNvSpPr>
          <p:nvPr>
            <p:ph type="title"/>
          </p:nvPr>
        </p:nvSpPr>
        <p:spPr>
          <a:xfrm>
            <a:off x="4965430" y="629268"/>
            <a:ext cx="6586491" cy="1286160"/>
          </a:xfrm>
        </p:spPr>
        <p:txBody>
          <a:bodyPr anchor="b">
            <a:normAutofit/>
          </a:bodyPr>
          <a:lstStyle/>
          <a:p>
            <a:r>
              <a:rPr lang="en-IN"/>
              <a:t>Text Clustering</a:t>
            </a:r>
          </a:p>
        </p:txBody>
      </p:sp>
      <p:sp>
        <p:nvSpPr>
          <p:cNvPr id="3" name="Content Placeholder 2">
            <a:extLst>
              <a:ext uri="{FF2B5EF4-FFF2-40B4-BE49-F238E27FC236}">
                <a16:creationId xmlns:a16="http://schemas.microsoft.com/office/drawing/2014/main" id="{C783BFCC-F775-4C74-9906-E4EB14D302D6}"/>
              </a:ext>
            </a:extLst>
          </p:cNvPr>
          <p:cNvSpPr>
            <a:spLocks noGrp="1"/>
          </p:cNvSpPr>
          <p:nvPr>
            <p:ph idx="1"/>
          </p:nvPr>
        </p:nvSpPr>
        <p:spPr>
          <a:xfrm>
            <a:off x="4965431" y="2438400"/>
            <a:ext cx="6586489" cy="3785419"/>
          </a:xfrm>
        </p:spPr>
        <p:txBody>
          <a:bodyPr>
            <a:normAutofit/>
          </a:bodyPr>
          <a:lstStyle/>
          <a:p>
            <a:r>
              <a:rPr lang="en-US" sz="1900"/>
              <a:t>Text clustering is the application of cluster analysis to text-based documents</a:t>
            </a:r>
          </a:p>
          <a:p>
            <a:r>
              <a:rPr lang="en-US" sz="1900"/>
              <a:t>It uses machine learning and natural language processing (NLP) to understand and categorize unstructured, textual data.</a:t>
            </a:r>
          </a:p>
          <a:p>
            <a:r>
              <a:rPr lang="en-US" sz="1900"/>
              <a:t>Steps followed in Text Clustering</a:t>
            </a:r>
          </a:p>
          <a:p>
            <a:pPr lvl="1"/>
            <a:r>
              <a:rPr lang="en-US" sz="1900"/>
              <a:t>Descriptors are extracted from the text</a:t>
            </a:r>
          </a:p>
          <a:p>
            <a:pPr lvl="1"/>
            <a:r>
              <a:rPr lang="en-US" sz="1900"/>
              <a:t>They are analyzed for the frequency in which they are found in the document compared to other terms.</a:t>
            </a:r>
          </a:p>
          <a:p>
            <a:pPr lvl="1"/>
            <a:r>
              <a:rPr lang="en-US" sz="1900"/>
              <a:t>Clusters of descriptors can be identified and then auto-tagged.</a:t>
            </a:r>
          </a:p>
          <a:p>
            <a:pPr marL="342900" lvl="1" indent="-342900"/>
            <a:r>
              <a:rPr lang="en-US" sz="1900"/>
              <a:t>Google’ search engine is the application of text clustering</a:t>
            </a:r>
          </a:p>
        </p:txBody>
      </p:sp>
      <p:pic>
        <p:nvPicPr>
          <p:cNvPr id="9" name="Picture 8">
            <a:extLst>
              <a:ext uri="{FF2B5EF4-FFF2-40B4-BE49-F238E27FC236}">
                <a16:creationId xmlns:a16="http://schemas.microsoft.com/office/drawing/2014/main" id="{3DC3EFD0-E777-4EDF-8E61-708AA02C604B}"/>
              </a:ext>
            </a:extLst>
          </p:cNvPr>
          <p:cNvPicPr>
            <a:picLocks noChangeAspect="1"/>
          </p:cNvPicPr>
          <p:nvPr/>
        </p:nvPicPr>
        <p:blipFill rotWithShape="1">
          <a:blip r:embed="rId2"/>
          <a:srcRect l="32413" r="22468" b="-1"/>
          <a:stretch/>
        </p:blipFill>
        <p:spPr>
          <a:xfrm>
            <a:off x="20" y="10"/>
            <a:ext cx="4635571" cy="6857990"/>
          </a:xfrm>
          <a:prstGeom prst="rect">
            <a:avLst/>
          </a:prstGeom>
          <a:effectLst/>
        </p:spPr>
      </p:pic>
      <p:cxnSp>
        <p:nvCxnSpPr>
          <p:cNvPr id="13"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E7FC"/>
            </a:solidFill>
          </a:ln>
        </p:spPr>
        <p:style>
          <a:lnRef idx="1">
            <a:schemeClr val="accent1"/>
          </a:lnRef>
          <a:fillRef idx="0">
            <a:schemeClr val="accent1"/>
          </a:fillRef>
          <a:effectRef idx="0">
            <a:schemeClr val="accent1"/>
          </a:effectRef>
          <a:fontRef idx="minor">
            <a:schemeClr val="tx1"/>
          </a:fontRef>
        </p:style>
      </p:cxnSp>
      <p:sp>
        <p:nvSpPr>
          <p:cNvPr id="6" name="object 4">
            <a:extLst>
              <a:ext uri="{FF2B5EF4-FFF2-40B4-BE49-F238E27FC236}">
                <a16:creationId xmlns:a16="http://schemas.microsoft.com/office/drawing/2014/main" id="{4D7FF9D1-7527-419A-AA55-3A1579B82A73}"/>
              </a:ext>
            </a:extLst>
          </p:cNvPr>
          <p:cNvSpPr/>
          <p:nvPr/>
        </p:nvSpPr>
        <p:spPr>
          <a:xfrm>
            <a:off x="10313527" y="6454376"/>
            <a:ext cx="1323168" cy="322640"/>
          </a:xfrm>
          <a:prstGeom prst="rect">
            <a:avLst/>
          </a:prstGeom>
          <a:blipFill>
            <a:blip r:embed="rId3"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58E9D021-92CD-4F33-9467-B27A46FA06BE}"/>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3929599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0111-2B55-4E54-A043-AF157667734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IN" sz="2600">
                <a:solidFill>
                  <a:srgbClr val="FFFFFF"/>
                </a:solidFill>
              </a:rPr>
              <a:t>Business Use Case</a:t>
            </a:r>
          </a:p>
        </p:txBody>
      </p:sp>
      <p:graphicFrame>
        <p:nvGraphicFramePr>
          <p:cNvPr id="13" name="Content Placeholder 2">
            <a:extLst>
              <a:ext uri="{FF2B5EF4-FFF2-40B4-BE49-F238E27FC236}">
                <a16:creationId xmlns:a16="http://schemas.microsoft.com/office/drawing/2014/main" id="{E95522F8-CCD9-42D0-83AA-78149331961D}"/>
              </a:ext>
            </a:extLst>
          </p:cNvPr>
          <p:cNvGraphicFramePr>
            <a:graphicFrameLocks noGrp="1"/>
          </p:cNvGraphicFramePr>
          <p:nvPr>
            <p:ph idx="1"/>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bject 4">
            <a:extLst>
              <a:ext uri="{FF2B5EF4-FFF2-40B4-BE49-F238E27FC236}">
                <a16:creationId xmlns:a16="http://schemas.microsoft.com/office/drawing/2014/main" id="{CBEAA704-DD44-4E20-9673-C47D6D49E601}"/>
              </a:ext>
            </a:extLst>
          </p:cNvPr>
          <p:cNvSpPr/>
          <p:nvPr/>
        </p:nvSpPr>
        <p:spPr>
          <a:xfrm>
            <a:off x="10313527" y="6454376"/>
            <a:ext cx="1323168" cy="322640"/>
          </a:xfrm>
          <a:prstGeom prst="rect">
            <a:avLst/>
          </a:prstGeom>
          <a:blipFill>
            <a:blip r:embed="rId7"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66525E6-6688-4A1D-AFE6-E783A4A79E19}"/>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3245519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48D5A-66EF-4057-9A26-8A01D70B42C6}"/>
              </a:ext>
            </a:extLst>
          </p:cNvPr>
          <p:cNvSpPr>
            <a:spLocks noGrp="1"/>
          </p:cNvSpPr>
          <p:nvPr>
            <p:ph type="title"/>
          </p:nvPr>
        </p:nvSpPr>
        <p:spPr>
          <a:xfrm>
            <a:off x="943277" y="712269"/>
            <a:ext cx="3370998" cy="5502264"/>
          </a:xfrm>
        </p:spPr>
        <p:txBody>
          <a:bodyPr>
            <a:normAutofit/>
          </a:bodyPr>
          <a:lstStyle/>
          <a:p>
            <a:r>
              <a:rPr lang="en-IN" sz="4100"/>
              <a:t>Text Categorization</a:t>
            </a:r>
          </a:p>
        </p:txBody>
      </p:sp>
      <p:cxnSp>
        <p:nvCxnSpPr>
          <p:cNvPr id="31" name="Straight Connector 30">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5" name="object 4">
            <a:extLst>
              <a:ext uri="{FF2B5EF4-FFF2-40B4-BE49-F238E27FC236}">
                <a16:creationId xmlns:a16="http://schemas.microsoft.com/office/drawing/2014/main" id="{52BEE84E-20F2-4054-AC74-A68843410423}"/>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F84F6992-67EE-4C35-8730-AB566C010074}"/>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graphicFrame>
        <p:nvGraphicFramePr>
          <p:cNvPr id="25" name="Content Placeholder 2">
            <a:extLst>
              <a:ext uri="{FF2B5EF4-FFF2-40B4-BE49-F238E27FC236}">
                <a16:creationId xmlns:a16="http://schemas.microsoft.com/office/drawing/2014/main" id="{BE9C6DF7-C45A-4492-9414-F47A7228DA00}"/>
              </a:ext>
            </a:extLst>
          </p:cNvPr>
          <p:cNvGraphicFramePr>
            <a:graphicFrameLocks noGrp="1"/>
          </p:cNvGraphicFramePr>
          <p:nvPr>
            <p:ph idx="1"/>
            <p:extLst>
              <p:ext uri="{D42A27DB-BD31-4B8C-83A1-F6EECF244321}">
                <p14:modId xmlns:p14="http://schemas.microsoft.com/office/powerpoint/2010/main" val="279349370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262100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C90C0-627B-4BB6-B644-3466A7A238C8}"/>
              </a:ext>
            </a:extLst>
          </p:cNvPr>
          <p:cNvSpPr>
            <a:spLocks noGrp="1"/>
          </p:cNvSpPr>
          <p:nvPr>
            <p:ph type="title"/>
          </p:nvPr>
        </p:nvSpPr>
        <p:spPr>
          <a:xfrm>
            <a:off x="466722" y="586855"/>
            <a:ext cx="3201366" cy="3387497"/>
          </a:xfrm>
        </p:spPr>
        <p:txBody>
          <a:bodyPr anchor="b">
            <a:normAutofit/>
          </a:bodyPr>
          <a:lstStyle/>
          <a:p>
            <a:pPr algn="r"/>
            <a:r>
              <a:rPr lang="en-IN" sz="3700">
                <a:solidFill>
                  <a:srgbClr val="FFFFFF"/>
                </a:solidFill>
              </a:rPr>
              <a:t>Text Summarization</a:t>
            </a:r>
          </a:p>
        </p:txBody>
      </p:sp>
      <p:sp>
        <p:nvSpPr>
          <p:cNvPr id="3" name="Content Placeholder 2">
            <a:extLst>
              <a:ext uri="{FF2B5EF4-FFF2-40B4-BE49-F238E27FC236}">
                <a16:creationId xmlns:a16="http://schemas.microsoft.com/office/drawing/2014/main" id="{735AE99D-341D-49AC-BC23-3A2FEB9CC120}"/>
              </a:ext>
            </a:extLst>
          </p:cNvPr>
          <p:cNvSpPr>
            <a:spLocks noGrp="1"/>
          </p:cNvSpPr>
          <p:nvPr>
            <p:ph idx="1"/>
          </p:nvPr>
        </p:nvSpPr>
        <p:spPr>
          <a:xfrm>
            <a:off x="4810259" y="649480"/>
            <a:ext cx="6555347" cy="5546047"/>
          </a:xfrm>
        </p:spPr>
        <p:txBody>
          <a:bodyPr anchor="ctr">
            <a:normAutofit/>
          </a:bodyPr>
          <a:lstStyle/>
          <a:p>
            <a:r>
              <a:rPr lang="en-US" sz="2000"/>
              <a:t>Text summarization is creating a short, accurate, and fluent summary of a longer text document.</a:t>
            </a:r>
          </a:p>
          <a:p>
            <a:endParaRPr lang="en-US" sz="2000"/>
          </a:p>
          <a:p>
            <a:r>
              <a:rPr lang="en-US" sz="2000"/>
              <a:t>Two main approaches to summarizing text documents</a:t>
            </a:r>
          </a:p>
          <a:p>
            <a:pPr lvl="1"/>
            <a:r>
              <a:rPr lang="en-IN" sz="2000"/>
              <a:t>Extractive Methods</a:t>
            </a:r>
          </a:p>
          <a:p>
            <a:pPr lvl="2"/>
            <a:r>
              <a:rPr lang="en-US"/>
              <a:t>Ranking the relevance of phrases in order to choose only those most relevant to the meaning of the source</a:t>
            </a:r>
            <a:endParaRPr lang="en-IN"/>
          </a:p>
          <a:p>
            <a:pPr lvl="1"/>
            <a:r>
              <a:rPr lang="en-IN" sz="2000"/>
              <a:t>Abstractive Methods</a:t>
            </a:r>
          </a:p>
          <a:p>
            <a:pPr lvl="2"/>
            <a:r>
              <a:rPr lang="en-US"/>
              <a:t>Generating entirely new phrases and sentences to capture the meaning of the source document.</a:t>
            </a:r>
            <a:endParaRPr lang="en-IN"/>
          </a:p>
        </p:txBody>
      </p:sp>
      <p:sp>
        <p:nvSpPr>
          <p:cNvPr id="5" name="object 4">
            <a:extLst>
              <a:ext uri="{FF2B5EF4-FFF2-40B4-BE49-F238E27FC236}">
                <a16:creationId xmlns:a16="http://schemas.microsoft.com/office/drawing/2014/main" id="{DA97E21B-5707-4F7C-BD9A-18156DBE8934}"/>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B9533A5C-4C7F-43F7-A2BD-216525F1B87F}"/>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2582210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2549" y="6469110"/>
            <a:ext cx="0" cy="389255"/>
          </a:xfrm>
          <a:custGeom>
            <a:avLst/>
            <a:gdLst/>
            <a:ahLst/>
            <a:cxnLst/>
            <a:rect l="l" t="t" r="r" b="b"/>
            <a:pathLst>
              <a:path h="389254">
                <a:moveTo>
                  <a:pt x="0" y="0"/>
                </a:moveTo>
                <a:lnTo>
                  <a:pt x="0" y="388889"/>
                </a:lnTo>
              </a:path>
            </a:pathLst>
          </a:custGeom>
          <a:ln w="6261">
            <a:solidFill>
              <a:srgbClr val="5F5F5F"/>
            </a:solidFill>
          </a:ln>
        </p:spPr>
        <p:txBody>
          <a:bodyPr wrap="square" lIns="0" tIns="0" rIns="0" bIns="0" rtlCol="0"/>
          <a:lstStyle/>
          <a:p>
            <a:endParaRPr/>
          </a:p>
        </p:txBody>
      </p:sp>
      <p:sp>
        <p:nvSpPr>
          <p:cNvPr id="3" name="object 3"/>
          <p:cNvSpPr txBox="1">
            <a:spLocks noGrp="1"/>
          </p:cNvSpPr>
          <p:nvPr>
            <p:ph type="title"/>
          </p:nvPr>
        </p:nvSpPr>
        <p:spPr>
          <a:xfrm>
            <a:off x="496912" y="508074"/>
            <a:ext cx="4337050" cy="543560"/>
          </a:xfrm>
          <a:prstGeom prst="rect">
            <a:avLst/>
          </a:prstGeom>
        </p:spPr>
        <p:txBody>
          <a:bodyPr vert="horz" wrap="square" lIns="0" tIns="12700" rIns="0" bIns="0" rtlCol="0">
            <a:spAutoFit/>
          </a:bodyPr>
          <a:lstStyle/>
          <a:p>
            <a:pPr marL="12700">
              <a:lnSpc>
                <a:spcPct val="100000"/>
              </a:lnSpc>
              <a:spcBef>
                <a:spcPts val="100"/>
              </a:spcBef>
            </a:pPr>
            <a:r>
              <a:rPr spc="-120" dirty="0"/>
              <a:t>Data</a:t>
            </a:r>
            <a:r>
              <a:rPr spc="-430" dirty="0"/>
              <a:t> </a:t>
            </a:r>
            <a:r>
              <a:rPr spc="-130" dirty="0"/>
              <a:t>Science</a:t>
            </a:r>
          </a:p>
        </p:txBody>
      </p:sp>
      <p:sp>
        <p:nvSpPr>
          <p:cNvPr id="21" name="object 21"/>
          <p:cNvSpPr txBox="1">
            <a:spLocks noGrp="1"/>
          </p:cNvSpPr>
          <p:nvPr>
            <p:ph type="ftr" sz="quarter" idx="11"/>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lang="en-US" spc="15"/>
              <a:t>Copyright </a:t>
            </a:r>
            <a:r>
              <a:rPr lang="en-US" spc="30"/>
              <a:t>© </a:t>
            </a:r>
            <a:r>
              <a:rPr lang="en-US" spc="15"/>
              <a:t>2019</a:t>
            </a:r>
            <a:r>
              <a:rPr lang="en-US" spc="-50"/>
              <a:t> </a:t>
            </a:r>
            <a:r>
              <a:rPr lang="en-US" spc="15"/>
              <a:t>RecogX.AI</a:t>
            </a:r>
            <a:endParaRPr spc="15" dirty="0"/>
          </a:p>
        </p:txBody>
      </p:sp>
      <p:sp>
        <p:nvSpPr>
          <p:cNvPr id="20" name="object 20"/>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spcBef>
                <a:spcPts val="90"/>
              </a:spcBef>
            </a:pPr>
            <a:fld id="{81D60167-4931-47E6-BA6A-407CBD079E47}" type="slidenum">
              <a:rPr lang="en-US" spc="15" smtClean="0"/>
              <a:pPr marL="25400">
                <a:lnSpc>
                  <a:spcPct val="100000"/>
                </a:lnSpc>
                <a:spcBef>
                  <a:spcPts val="90"/>
                </a:spcBef>
              </a:pPr>
              <a:t>3</a:t>
            </a:fld>
            <a:endParaRPr spc="15" dirty="0"/>
          </a:p>
        </p:txBody>
      </p:sp>
      <p:sp>
        <p:nvSpPr>
          <p:cNvPr id="4" name="object 4"/>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668214" y="6547675"/>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
        <p:nvSpPr>
          <p:cNvPr id="6" name="object 6"/>
          <p:cNvSpPr/>
          <p:nvPr/>
        </p:nvSpPr>
        <p:spPr>
          <a:xfrm>
            <a:off x="0" y="485444"/>
            <a:ext cx="80645" cy="640715"/>
          </a:xfrm>
          <a:custGeom>
            <a:avLst/>
            <a:gdLst/>
            <a:ahLst/>
            <a:cxnLst/>
            <a:rect l="l" t="t" r="r" b="b"/>
            <a:pathLst>
              <a:path w="80645" h="640715">
                <a:moveTo>
                  <a:pt x="0" y="640384"/>
                </a:moveTo>
                <a:lnTo>
                  <a:pt x="80391" y="640384"/>
                </a:lnTo>
                <a:lnTo>
                  <a:pt x="80391" y="0"/>
                </a:lnTo>
                <a:lnTo>
                  <a:pt x="0" y="0"/>
                </a:lnTo>
                <a:lnTo>
                  <a:pt x="0" y="640384"/>
                </a:lnTo>
                <a:close/>
              </a:path>
            </a:pathLst>
          </a:custGeom>
          <a:solidFill>
            <a:srgbClr val="95BB33"/>
          </a:solidFill>
        </p:spPr>
        <p:txBody>
          <a:bodyPr wrap="square" lIns="0" tIns="0" rIns="0" bIns="0" rtlCol="0"/>
          <a:lstStyle/>
          <a:p>
            <a:endParaRPr/>
          </a:p>
        </p:txBody>
      </p:sp>
      <p:sp>
        <p:nvSpPr>
          <p:cNvPr id="7" name="object 7"/>
          <p:cNvSpPr/>
          <p:nvPr/>
        </p:nvSpPr>
        <p:spPr>
          <a:xfrm>
            <a:off x="80390" y="485444"/>
            <a:ext cx="61594" cy="640715"/>
          </a:xfrm>
          <a:custGeom>
            <a:avLst/>
            <a:gdLst/>
            <a:ahLst/>
            <a:cxnLst/>
            <a:rect l="l" t="t" r="r" b="b"/>
            <a:pathLst>
              <a:path w="61594" h="640715">
                <a:moveTo>
                  <a:pt x="0" y="640384"/>
                </a:moveTo>
                <a:lnTo>
                  <a:pt x="61201" y="640384"/>
                </a:lnTo>
                <a:lnTo>
                  <a:pt x="61201" y="0"/>
                </a:lnTo>
                <a:lnTo>
                  <a:pt x="0" y="0"/>
                </a:lnTo>
                <a:lnTo>
                  <a:pt x="0" y="640384"/>
                </a:lnTo>
                <a:close/>
              </a:path>
            </a:pathLst>
          </a:custGeom>
          <a:solidFill>
            <a:srgbClr val="004166"/>
          </a:solidFill>
        </p:spPr>
        <p:txBody>
          <a:bodyPr wrap="square" lIns="0" tIns="0" rIns="0" bIns="0" rtlCol="0"/>
          <a:lstStyle/>
          <a:p>
            <a:endParaRPr/>
          </a:p>
        </p:txBody>
      </p:sp>
      <p:sp>
        <p:nvSpPr>
          <p:cNvPr id="8" name="object 8"/>
          <p:cNvSpPr/>
          <p:nvPr/>
        </p:nvSpPr>
        <p:spPr>
          <a:xfrm>
            <a:off x="141592" y="485444"/>
            <a:ext cx="30480" cy="640715"/>
          </a:xfrm>
          <a:custGeom>
            <a:avLst/>
            <a:gdLst/>
            <a:ahLst/>
            <a:cxnLst/>
            <a:rect l="l" t="t" r="r" b="b"/>
            <a:pathLst>
              <a:path w="30480" h="640715">
                <a:moveTo>
                  <a:pt x="0" y="640384"/>
                </a:moveTo>
                <a:lnTo>
                  <a:pt x="30403" y="640384"/>
                </a:lnTo>
                <a:lnTo>
                  <a:pt x="30403" y="0"/>
                </a:lnTo>
                <a:lnTo>
                  <a:pt x="0" y="0"/>
                </a:lnTo>
                <a:lnTo>
                  <a:pt x="0" y="640384"/>
                </a:lnTo>
                <a:close/>
              </a:path>
            </a:pathLst>
          </a:custGeom>
          <a:solidFill>
            <a:srgbClr val="00ACDD"/>
          </a:solidFill>
        </p:spPr>
        <p:txBody>
          <a:bodyPr wrap="square" lIns="0" tIns="0" rIns="0" bIns="0" rtlCol="0"/>
          <a:lstStyle/>
          <a:p>
            <a:endParaRPr/>
          </a:p>
        </p:txBody>
      </p:sp>
      <p:sp>
        <p:nvSpPr>
          <p:cNvPr id="9" name="object 9"/>
          <p:cNvSpPr/>
          <p:nvPr/>
        </p:nvSpPr>
        <p:spPr>
          <a:xfrm>
            <a:off x="-5" y="6354636"/>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sp>
        <p:nvSpPr>
          <p:cNvPr id="10" name="object 10"/>
          <p:cNvSpPr txBox="1"/>
          <p:nvPr/>
        </p:nvSpPr>
        <p:spPr>
          <a:xfrm>
            <a:off x="546100" y="1791295"/>
            <a:ext cx="5726430"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414042"/>
                </a:solidFill>
                <a:latin typeface="Calibri"/>
                <a:cs typeface="Calibri"/>
              </a:rPr>
              <a:t>It</a:t>
            </a:r>
            <a:r>
              <a:rPr sz="1800" spc="-75" dirty="0">
                <a:solidFill>
                  <a:srgbClr val="414042"/>
                </a:solidFill>
                <a:latin typeface="Calibri"/>
                <a:cs typeface="Calibri"/>
              </a:rPr>
              <a:t> </a:t>
            </a:r>
            <a:r>
              <a:rPr sz="1800" spc="-20" dirty="0">
                <a:solidFill>
                  <a:srgbClr val="414042"/>
                </a:solidFill>
                <a:latin typeface="Calibri"/>
                <a:cs typeface="Calibri"/>
              </a:rPr>
              <a:t>is</a:t>
            </a:r>
            <a:r>
              <a:rPr sz="1800" spc="-75" dirty="0">
                <a:solidFill>
                  <a:srgbClr val="414042"/>
                </a:solidFill>
                <a:latin typeface="Calibri"/>
                <a:cs typeface="Calibri"/>
              </a:rPr>
              <a:t> </a:t>
            </a:r>
            <a:r>
              <a:rPr sz="1800" dirty="0">
                <a:solidFill>
                  <a:srgbClr val="414042"/>
                </a:solidFill>
                <a:latin typeface="Calibri"/>
                <a:cs typeface="Calibri"/>
              </a:rPr>
              <a:t>a</a:t>
            </a:r>
            <a:r>
              <a:rPr sz="1800" spc="-70" dirty="0">
                <a:solidFill>
                  <a:srgbClr val="414042"/>
                </a:solidFill>
                <a:latin typeface="Calibri"/>
                <a:cs typeface="Calibri"/>
              </a:rPr>
              <a:t> </a:t>
            </a:r>
            <a:r>
              <a:rPr sz="1800" spc="-40" dirty="0">
                <a:solidFill>
                  <a:srgbClr val="414042"/>
                </a:solidFill>
                <a:latin typeface="Calibri"/>
                <a:cs typeface="Calibri"/>
              </a:rPr>
              <a:t>study</a:t>
            </a:r>
            <a:r>
              <a:rPr sz="1800" spc="-75" dirty="0">
                <a:solidFill>
                  <a:srgbClr val="414042"/>
                </a:solidFill>
                <a:latin typeface="Calibri"/>
                <a:cs typeface="Calibri"/>
              </a:rPr>
              <a:t> </a:t>
            </a:r>
            <a:r>
              <a:rPr sz="1800" spc="-30" dirty="0">
                <a:solidFill>
                  <a:srgbClr val="414042"/>
                </a:solidFill>
                <a:latin typeface="Calibri"/>
                <a:cs typeface="Calibri"/>
              </a:rPr>
              <a:t>to</a:t>
            </a:r>
            <a:r>
              <a:rPr sz="1800" spc="-75" dirty="0">
                <a:solidFill>
                  <a:srgbClr val="414042"/>
                </a:solidFill>
                <a:latin typeface="Calibri"/>
                <a:cs typeface="Calibri"/>
              </a:rPr>
              <a:t> </a:t>
            </a:r>
            <a:r>
              <a:rPr sz="1800" spc="-45" dirty="0">
                <a:solidFill>
                  <a:srgbClr val="414042"/>
                </a:solidFill>
                <a:latin typeface="Calibri"/>
                <a:cs typeface="Calibri"/>
              </a:rPr>
              <a:t>understand</a:t>
            </a:r>
            <a:r>
              <a:rPr sz="1800" spc="-70" dirty="0">
                <a:solidFill>
                  <a:srgbClr val="414042"/>
                </a:solidFill>
                <a:latin typeface="Calibri"/>
                <a:cs typeface="Calibri"/>
              </a:rPr>
              <a:t> </a:t>
            </a:r>
            <a:r>
              <a:rPr sz="1800" spc="-30" dirty="0">
                <a:solidFill>
                  <a:srgbClr val="414042"/>
                </a:solidFill>
                <a:latin typeface="Calibri"/>
                <a:cs typeface="Calibri"/>
              </a:rPr>
              <a:t>the</a:t>
            </a:r>
            <a:r>
              <a:rPr sz="1800" spc="-75" dirty="0">
                <a:solidFill>
                  <a:srgbClr val="414042"/>
                </a:solidFill>
                <a:latin typeface="Calibri"/>
                <a:cs typeface="Calibri"/>
              </a:rPr>
              <a:t> </a:t>
            </a:r>
            <a:r>
              <a:rPr sz="1800" spc="-35" dirty="0">
                <a:solidFill>
                  <a:srgbClr val="414042"/>
                </a:solidFill>
                <a:latin typeface="Calibri"/>
                <a:cs typeface="Calibri"/>
              </a:rPr>
              <a:t>logic</a:t>
            </a:r>
            <a:r>
              <a:rPr sz="1800" spc="-70" dirty="0">
                <a:solidFill>
                  <a:srgbClr val="414042"/>
                </a:solidFill>
                <a:latin typeface="Calibri"/>
                <a:cs typeface="Calibri"/>
              </a:rPr>
              <a:t> </a:t>
            </a:r>
            <a:r>
              <a:rPr sz="1800" spc="-35" dirty="0">
                <a:solidFill>
                  <a:srgbClr val="414042"/>
                </a:solidFill>
                <a:latin typeface="Calibri"/>
                <a:cs typeface="Calibri"/>
              </a:rPr>
              <a:t>behind</a:t>
            </a:r>
            <a:r>
              <a:rPr sz="1800" spc="-75" dirty="0">
                <a:solidFill>
                  <a:srgbClr val="414042"/>
                </a:solidFill>
                <a:latin typeface="Calibri"/>
                <a:cs typeface="Calibri"/>
              </a:rPr>
              <a:t> </a:t>
            </a:r>
            <a:r>
              <a:rPr sz="1800" spc="-30" dirty="0">
                <a:solidFill>
                  <a:srgbClr val="414042"/>
                </a:solidFill>
                <a:latin typeface="Calibri"/>
                <a:cs typeface="Calibri"/>
              </a:rPr>
              <a:t>the</a:t>
            </a:r>
            <a:r>
              <a:rPr sz="1800" spc="-75" dirty="0">
                <a:solidFill>
                  <a:srgbClr val="414042"/>
                </a:solidFill>
                <a:latin typeface="Calibri"/>
                <a:cs typeface="Calibri"/>
              </a:rPr>
              <a:t> </a:t>
            </a:r>
            <a:r>
              <a:rPr sz="1800" spc="-40" dirty="0">
                <a:solidFill>
                  <a:srgbClr val="414042"/>
                </a:solidFill>
                <a:latin typeface="Calibri"/>
                <a:cs typeface="Calibri"/>
              </a:rPr>
              <a:t>behaviour</a:t>
            </a:r>
            <a:r>
              <a:rPr sz="1800" spc="-70" dirty="0">
                <a:solidFill>
                  <a:srgbClr val="414042"/>
                </a:solidFill>
                <a:latin typeface="Calibri"/>
                <a:cs typeface="Calibri"/>
              </a:rPr>
              <a:t> </a:t>
            </a:r>
            <a:r>
              <a:rPr sz="1800" spc="-20" dirty="0">
                <a:solidFill>
                  <a:srgbClr val="414042"/>
                </a:solidFill>
                <a:latin typeface="Calibri"/>
                <a:cs typeface="Calibri"/>
              </a:rPr>
              <a:t>of</a:t>
            </a:r>
            <a:r>
              <a:rPr sz="1800" spc="-75" dirty="0">
                <a:solidFill>
                  <a:srgbClr val="414042"/>
                </a:solidFill>
                <a:latin typeface="Calibri"/>
                <a:cs typeface="Calibri"/>
              </a:rPr>
              <a:t> </a:t>
            </a:r>
            <a:r>
              <a:rPr sz="1800" spc="-40" dirty="0">
                <a:solidFill>
                  <a:srgbClr val="414042"/>
                </a:solidFill>
                <a:latin typeface="Calibri"/>
                <a:cs typeface="Calibri"/>
              </a:rPr>
              <a:t>data</a:t>
            </a:r>
            <a:endParaRPr sz="1800" dirty="0">
              <a:latin typeface="Calibri"/>
              <a:cs typeface="Calibri"/>
            </a:endParaRPr>
          </a:p>
        </p:txBody>
      </p:sp>
      <p:grpSp>
        <p:nvGrpSpPr>
          <p:cNvPr id="19" name="Group 18">
            <a:extLst>
              <a:ext uri="{FF2B5EF4-FFF2-40B4-BE49-F238E27FC236}">
                <a16:creationId xmlns:a16="http://schemas.microsoft.com/office/drawing/2014/main" id="{CFDAA572-E202-5240-B0B0-446580C01B77}"/>
              </a:ext>
            </a:extLst>
          </p:cNvPr>
          <p:cNvGrpSpPr/>
          <p:nvPr/>
        </p:nvGrpSpPr>
        <p:grpSpPr>
          <a:xfrm>
            <a:off x="711200" y="2661060"/>
            <a:ext cx="2457450" cy="2457450"/>
            <a:chOff x="711200" y="2661060"/>
            <a:chExt cx="2457450" cy="2457450"/>
          </a:xfrm>
        </p:grpSpPr>
        <p:sp>
          <p:nvSpPr>
            <p:cNvPr id="11" name="object 11"/>
            <p:cNvSpPr/>
            <p:nvPr/>
          </p:nvSpPr>
          <p:spPr>
            <a:xfrm>
              <a:off x="776574" y="2726427"/>
              <a:ext cx="2326640" cy="2326640"/>
            </a:xfrm>
            <a:custGeom>
              <a:avLst/>
              <a:gdLst/>
              <a:ahLst/>
              <a:cxnLst/>
              <a:rect l="l" t="t" r="r" b="b"/>
              <a:pathLst>
                <a:path w="2326640" h="2326640">
                  <a:moveTo>
                    <a:pt x="2326487" y="1163243"/>
                  </a:moveTo>
                  <a:lnTo>
                    <a:pt x="2325517" y="1211193"/>
                  </a:lnTo>
                  <a:lnTo>
                    <a:pt x="2322631" y="1258649"/>
                  </a:lnTo>
                  <a:lnTo>
                    <a:pt x="2317867" y="1305574"/>
                  </a:lnTo>
                  <a:lnTo>
                    <a:pt x="2311262" y="1351931"/>
                  </a:lnTo>
                  <a:lnTo>
                    <a:pt x="2302854" y="1397682"/>
                  </a:lnTo>
                  <a:lnTo>
                    <a:pt x="2292680" y="1442789"/>
                  </a:lnTo>
                  <a:lnTo>
                    <a:pt x="2280778" y="1487216"/>
                  </a:lnTo>
                  <a:lnTo>
                    <a:pt x="2267184" y="1530925"/>
                  </a:lnTo>
                  <a:lnTo>
                    <a:pt x="2251937" y="1573878"/>
                  </a:lnTo>
                  <a:lnTo>
                    <a:pt x="2235073" y="1616038"/>
                  </a:lnTo>
                  <a:lnTo>
                    <a:pt x="2216631" y="1657367"/>
                  </a:lnTo>
                  <a:lnTo>
                    <a:pt x="2196648" y="1697829"/>
                  </a:lnTo>
                  <a:lnTo>
                    <a:pt x="2175160" y="1737386"/>
                  </a:lnTo>
                  <a:lnTo>
                    <a:pt x="2152206" y="1776000"/>
                  </a:lnTo>
                  <a:lnTo>
                    <a:pt x="2127823" y="1813634"/>
                  </a:lnTo>
                  <a:lnTo>
                    <a:pt x="2102048" y="1850250"/>
                  </a:lnTo>
                  <a:lnTo>
                    <a:pt x="2074919" y="1885812"/>
                  </a:lnTo>
                  <a:lnTo>
                    <a:pt x="2046473" y="1920281"/>
                  </a:lnTo>
                  <a:lnTo>
                    <a:pt x="2016747" y="1953620"/>
                  </a:lnTo>
                  <a:lnTo>
                    <a:pt x="1985779" y="1985792"/>
                  </a:lnTo>
                  <a:lnTo>
                    <a:pt x="1953607" y="2016760"/>
                  </a:lnTo>
                  <a:lnTo>
                    <a:pt x="1920268" y="2046485"/>
                  </a:lnTo>
                  <a:lnTo>
                    <a:pt x="1885799" y="2074931"/>
                  </a:lnTo>
                  <a:lnTo>
                    <a:pt x="1850237" y="2102061"/>
                  </a:lnTo>
                  <a:lnTo>
                    <a:pt x="1813621" y="2127835"/>
                  </a:lnTo>
                  <a:lnTo>
                    <a:pt x="1775987" y="2152219"/>
                  </a:lnTo>
                  <a:lnTo>
                    <a:pt x="1737373" y="2175173"/>
                  </a:lnTo>
                  <a:lnTo>
                    <a:pt x="1697817" y="2196660"/>
                  </a:lnTo>
                  <a:lnTo>
                    <a:pt x="1657355" y="2216644"/>
                  </a:lnTo>
                  <a:lnTo>
                    <a:pt x="1616025" y="2235086"/>
                  </a:lnTo>
                  <a:lnTo>
                    <a:pt x="1573865" y="2251950"/>
                  </a:lnTo>
                  <a:lnTo>
                    <a:pt x="1530912" y="2267197"/>
                  </a:lnTo>
                  <a:lnTo>
                    <a:pt x="1487203" y="2280790"/>
                  </a:lnTo>
                  <a:lnTo>
                    <a:pt x="1442777" y="2292693"/>
                  </a:lnTo>
                  <a:lnTo>
                    <a:pt x="1397669" y="2302867"/>
                  </a:lnTo>
                  <a:lnTo>
                    <a:pt x="1351918" y="2311275"/>
                  </a:lnTo>
                  <a:lnTo>
                    <a:pt x="1305562" y="2317880"/>
                  </a:lnTo>
                  <a:lnTo>
                    <a:pt x="1258637" y="2322644"/>
                  </a:lnTo>
                  <a:lnTo>
                    <a:pt x="1211180" y="2325530"/>
                  </a:lnTo>
                  <a:lnTo>
                    <a:pt x="1163231" y="2326500"/>
                  </a:lnTo>
                  <a:lnTo>
                    <a:pt x="1115282" y="2325530"/>
                  </a:lnTo>
                  <a:lnTo>
                    <a:pt x="1067827" y="2322644"/>
                  </a:lnTo>
                  <a:lnTo>
                    <a:pt x="1020902" y="2317880"/>
                  </a:lnTo>
                  <a:lnTo>
                    <a:pt x="974547" y="2311275"/>
                  </a:lnTo>
                  <a:lnTo>
                    <a:pt x="928797" y="2302867"/>
                  </a:lnTo>
                  <a:lnTo>
                    <a:pt x="883690" y="2292693"/>
                  </a:lnTo>
                  <a:lnTo>
                    <a:pt x="839264" y="2280790"/>
                  </a:lnTo>
                  <a:lnTo>
                    <a:pt x="795557" y="2267197"/>
                  </a:lnTo>
                  <a:lnTo>
                    <a:pt x="752605" y="2251950"/>
                  </a:lnTo>
                  <a:lnTo>
                    <a:pt x="710445" y="2235086"/>
                  </a:lnTo>
                  <a:lnTo>
                    <a:pt x="669117" y="2216644"/>
                  </a:lnTo>
                  <a:lnTo>
                    <a:pt x="628656" y="2196660"/>
                  </a:lnTo>
                  <a:lnTo>
                    <a:pt x="589100" y="2175173"/>
                  </a:lnTo>
                  <a:lnTo>
                    <a:pt x="550487" y="2152219"/>
                  </a:lnTo>
                  <a:lnTo>
                    <a:pt x="512854" y="2127835"/>
                  </a:lnTo>
                  <a:lnTo>
                    <a:pt x="476238" y="2102061"/>
                  </a:lnTo>
                  <a:lnTo>
                    <a:pt x="440678" y="2074931"/>
                  </a:lnTo>
                  <a:lnTo>
                    <a:pt x="406209" y="2046485"/>
                  </a:lnTo>
                  <a:lnTo>
                    <a:pt x="372871" y="2016760"/>
                  </a:lnTo>
                  <a:lnTo>
                    <a:pt x="340699" y="1985792"/>
                  </a:lnTo>
                  <a:lnTo>
                    <a:pt x="309732" y="1953620"/>
                  </a:lnTo>
                  <a:lnTo>
                    <a:pt x="280008" y="1920281"/>
                  </a:lnTo>
                  <a:lnTo>
                    <a:pt x="251562" y="1885812"/>
                  </a:lnTo>
                  <a:lnTo>
                    <a:pt x="224433" y="1850250"/>
                  </a:lnTo>
                  <a:lnTo>
                    <a:pt x="198659" y="1813634"/>
                  </a:lnTo>
                  <a:lnTo>
                    <a:pt x="174276" y="1776000"/>
                  </a:lnTo>
                  <a:lnTo>
                    <a:pt x="151323" y="1737386"/>
                  </a:lnTo>
                  <a:lnTo>
                    <a:pt x="129836" y="1697829"/>
                  </a:lnTo>
                  <a:lnTo>
                    <a:pt x="109853" y="1657367"/>
                  </a:lnTo>
                  <a:lnTo>
                    <a:pt x="91411" y="1616038"/>
                  </a:lnTo>
                  <a:lnTo>
                    <a:pt x="74548" y="1573878"/>
                  </a:lnTo>
                  <a:lnTo>
                    <a:pt x="59301" y="1530925"/>
                  </a:lnTo>
                  <a:lnTo>
                    <a:pt x="45708" y="1487216"/>
                  </a:lnTo>
                  <a:lnTo>
                    <a:pt x="33806" y="1442789"/>
                  </a:lnTo>
                  <a:lnTo>
                    <a:pt x="23632" y="1397682"/>
                  </a:lnTo>
                  <a:lnTo>
                    <a:pt x="15224" y="1351931"/>
                  </a:lnTo>
                  <a:lnTo>
                    <a:pt x="8619" y="1305574"/>
                  </a:lnTo>
                  <a:lnTo>
                    <a:pt x="3856" y="1258649"/>
                  </a:lnTo>
                  <a:lnTo>
                    <a:pt x="970" y="1211193"/>
                  </a:lnTo>
                  <a:lnTo>
                    <a:pt x="0" y="1163243"/>
                  </a:lnTo>
                  <a:lnTo>
                    <a:pt x="970" y="1115294"/>
                  </a:lnTo>
                  <a:lnTo>
                    <a:pt x="3856" y="1067839"/>
                  </a:lnTo>
                  <a:lnTo>
                    <a:pt x="8619" y="1020915"/>
                  </a:lnTo>
                  <a:lnTo>
                    <a:pt x="15224" y="974559"/>
                  </a:lnTo>
                  <a:lnTo>
                    <a:pt x="23632" y="928809"/>
                  </a:lnTo>
                  <a:lnTo>
                    <a:pt x="33806" y="883702"/>
                  </a:lnTo>
                  <a:lnTo>
                    <a:pt x="45708" y="839276"/>
                  </a:lnTo>
                  <a:lnTo>
                    <a:pt x="59301" y="795568"/>
                  </a:lnTo>
                  <a:lnTo>
                    <a:pt x="74548" y="752616"/>
                  </a:lnTo>
                  <a:lnTo>
                    <a:pt x="91411" y="710456"/>
                  </a:lnTo>
                  <a:lnTo>
                    <a:pt x="109853" y="669127"/>
                  </a:lnTo>
                  <a:lnTo>
                    <a:pt x="129836" y="628666"/>
                  </a:lnTo>
                  <a:lnTo>
                    <a:pt x="151323" y="589109"/>
                  </a:lnTo>
                  <a:lnTo>
                    <a:pt x="174276" y="550496"/>
                  </a:lnTo>
                  <a:lnTo>
                    <a:pt x="198659" y="512862"/>
                  </a:lnTo>
                  <a:lnTo>
                    <a:pt x="224433" y="476246"/>
                  </a:lnTo>
                  <a:lnTo>
                    <a:pt x="251562" y="440685"/>
                  </a:lnTo>
                  <a:lnTo>
                    <a:pt x="280008" y="406217"/>
                  </a:lnTo>
                  <a:lnTo>
                    <a:pt x="309732" y="372877"/>
                  </a:lnTo>
                  <a:lnTo>
                    <a:pt x="340699" y="340706"/>
                  </a:lnTo>
                  <a:lnTo>
                    <a:pt x="372871" y="309738"/>
                  </a:lnTo>
                  <a:lnTo>
                    <a:pt x="406209" y="280013"/>
                  </a:lnTo>
                  <a:lnTo>
                    <a:pt x="440678" y="251567"/>
                  </a:lnTo>
                  <a:lnTo>
                    <a:pt x="476238" y="224438"/>
                  </a:lnTo>
                  <a:lnTo>
                    <a:pt x="512854" y="198663"/>
                  </a:lnTo>
                  <a:lnTo>
                    <a:pt x="550487" y="174280"/>
                  </a:lnTo>
                  <a:lnTo>
                    <a:pt x="589100" y="151326"/>
                  </a:lnTo>
                  <a:lnTo>
                    <a:pt x="628656" y="129839"/>
                  </a:lnTo>
                  <a:lnTo>
                    <a:pt x="669117" y="109855"/>
                  </a:lnTo>
                  <a:lnTo>
                    <a:pt x="710445" y="91413"/>
                  </a:lnTo>
                  <a:lnTo>
                    <a:pt x="752605" y="74550"/>
                  </a:lnTo>
                  <a:lnTo>
                    <a:pt x="795557" y="59302"/>
                  </a:lnTo>
                  <a:lnTo>
                    <a:pt x="839264" y="45709"/>
                  </a:lnTo>
                  <a:lnTo>
                    <a:pt x="883690" y="33806"/>
                  </a:lnTo>
                  <a:lnTo>
                    <a:pt x="928797" y="23632"/>
                  </a:lnTo>
                  <a:lnTo>
                    <a:pt x="974547" y="15224"/>
                  </a:lnTo>
                  <a:lnTo>
                    <a:pt x="1020902" y="8620"/>
                  </a:lnTo>
                  <a:lnTo>
                    <a:pt x="1067827" y="3856"/>
                  </a:lnTo>
                  <a:lnTo>
                    <a:pt x="1115282" y="970"/>
                  </a:lnTo>
                  <a:lnTo>
                    <a:pt x="1163231" y="0"/>
                  </a:lnTo>
                  <a:lnTo>
                    <a:pt x="1211180" y="970"/>
                  </a:lnTo>
                  <a:lnTo>
                    <a:pt x="1258637" y="3856"/>
                  </a:lnTo>
                  <a:lnTo>
                    <a:pt x="1305562" y="8620"/>
                  </a:lnTo>
                  <a:lnTo>
                    <a:pt x="1351918" y="15224"/>
                  </a:lnTo>
                  <a:lnTo>
                    <a:pt x="1397669" y="23632"/>
                  </a:lnTo>
                  <a:lnTo>
                    <a:pt x="1442777" y="33806"/>
                  </a:lnTo>
                  <a:lnTo>
                    <a:pt x="1487203" y="45709"/>
                  </a:lnTo>
                  <a:lnTo>
                    <a:pt x="1530912" y="59302"/>
                  </a:lnTo>
                  <a:lnTo>
                    <a:pt x="1573865" y="74550"/>
                  </a:lnTo>
                  <a:lnTo>
                    <a:pt x="1616025" y="91413"/>
                  </a:lnTo>
                  <a:lnTo>
                    <a:pt x="1657355" y="109855"/>
                  </a:lnTo>
                  <a:lnTo>
                    <a:pt x="1697817" y="129839"/>
                  </a:lnTo>
                  <a:lnTo>
                    <a:pt x="1737373" y="151326"/>
                  </a:lnTo>
                  <a:lnTo>
                    <a:pt x="1775987" y="174280"/>
                  </a:lnTo>
                  <a:lnTo>
                    <a:pt x="1813621" y="198663"/>
                  </a:lnTo>
                  <a:lnTo>
                    <a:pt x="1850237" y="224438"/>
                  </a:lnTo>
                  <a:lnTo>
                    <a:pt x="1885799" y="251567"/>
                  </a:lnTo>
                  <a:lnTo>
                    <a:pt x="1920268" y="280013"/>
                  </a:lnTo>
                  <a:lnTo>
                    <a:pt x="1953607" y="309738"/>
                  </a:lnTo>
                  <a:lnTo>
                    <a:pt x="1985779" y="340706"/>
                  </a:lnTo>
                  <a:lnTo>
                    <a:pt x="2016747" y="372877"/>
                  </a:lnTo>
                  <a:lnTo>
                    <a:pt x="2046473" y="406217"/>
                  </a:lnTo>
                  <a:lnTo>
                    <a:pt x="2074919" y="440685"/>
                  </a:lnTo>
                  <a:lnTo>
                    <a:pt x="2102048" y="476246"/>
                  </a:lnTo>
                  <a:lnTo>
                    <a:pt x="2127823" y="512862"/>
                  </a:lnTo>
                  <a:lnTo>
                    <a:pt x="2152206" y="550496"/>
                  </a:lnTo>
                  <a:lnTo>
                    <a:pt x="2175160" y="589109"/>
                  </a:lnTo>
                  <a:lnTo>
                    <a:pt x="2196648" y="628666"/>
                  </a:lnTo>
                  <a:lnTo>
                    <a:pt x="2216631" y="669127"/>
                  </a:lnTo>
                  <a:lnTo>
                    <a:pt x="2235073" y="710456"/>
                  </a:lnTo>
                  <a:lnTo>
                    <a:pt x="2251937" y="752616"/>
                  </a:lnTo>
                  <a:lnTo>
                    <a:pt x="2267184" y="795568"/>
                  </a:lnTo>
                  <a:lnTo>
                    <a:pt x="2280778" y="839276"/>
                  </a:lnTo>
                  <a:lnTo>
                    <a:pt x="2292680" y="883702"/>
                  </a:lnTo>
                  <a:lnTo>
                    <a:pt x="2302854" y="928809"/>
                  </a:lnTo>
                  <a:lnTo>
                    <a:pt x="2311262" y="974559"/>
                  </a:lnTo>
                  <a:lnTo>
                    <a:pt x="2317867" y="1020915"/>
                  </a:lnTo>
                  <a:lnTo>
                    <a:pt x="2322631" y="1067839"/>
                  </a:lnTo>
                  <a:lnTo>
                    <a:pt x="2325517" y="1115294"/>
                  </a:lnTo>
                  <a:lnTo>
                    <a:pt x="2326487" y="1163243"/>
                  </a:lnTo>
                  <a:close/>
                </a:path>
              </a:pathLst>
            </a:custGeom>
            <a:ln w="48094">
              <a:solidFill>
                <a:srgbClr val="00ACDD"/>
              </a:solidFill>
            </a:ln>
          </p:spPr>
          <p:txBody>
            <a:bodyPr wrap="square" lIns="0" tIns="0" rIns="0" bIns="0" rtlCol="0"/>
            <a:lstStyle/>
            <a:p>
              <a:endParaRPr/>
            </a:p>
          </p:txBody>
        </p:sp>
        <p:sp>
          <p:nvSpPr>
            <p:cNvPr id="12" name="object 12"/>
            <p:cNvSpPr/>
            <p:nvPr/>
          </p:nvSpPr>
          <p:spPr>
            <a:xfrm>
              <a:off x="711200" y="2661060"/>
              <a:ext cx="2457450" cy="2457450"/>
            </a:xfrm>
            <a:custGeom>
              <a:avLst/>
              <a:gdLst/>
              <a:ahLst/>
              <a:cxnLst/>
              <a:rect l="l" t="t" r="r" b="b"/>
              <a:pathLst>
                <a:path w="2457450" h="2457450">
                  <a:moveTo>
                    <a:pt x="2457221" y="1228610"/>
                  </a:moveTo>
                  <a:lnTo>
                    <a:pt x="2456291" y="1276854"/>
                  </a:lnTo>
                  <a:lnTo>
                    <a:pt x="2453524" y="1324626"/>
                  </a:lnTo>
                  <a:lnTo>
                    <a:pt x="2448955" y="1371893"/>
                  </a:lnTo>
                  <a:lnTo>
                    <a:pt x="2442617" y="1418621"/>
                  </a:lnTo>
                  <a:lnTo>
                    <a:pt x="2434545" y="1464775"/>
                  </a:lnTo>
                  <a:lnTo>
                    <a:pt x="2424772" y="1510321"/>
                  </a:lnTo>
                  <a:lnTo>
                    <a:pt x="2413333" y="1555225"/>
                  </a:lnTo>
                  <a:lnTo>
                    <a:pt x="2400262" y="1599454"/>
                  </a:lnTo>
                  <a:lnTo>
                    <a:pt x="2385594" y="1642972"/>
                  </a:lnTo>
                  <a:lnTo>
                    <a:pt x="2369361" y="1685746"/>
                  </a:lnTo>
                  <a:lnTo>
                    <a:pt x="2351600" y="1727741"/>
                  </a:lnTo>
                  <a:lnTo>
                    <a:pt x="2332342" y="1768924"/>
                  </a:lnTo>
                  <a:lnTo>
                    <a:pt x="2311624" y="1809261"/>
                  </a:lnTo>
                  <a:lnTo>
                    <a:pt x="2289478" y="1848716"/>
                  </a:lnTo>
                  <a:lnTo>
                    <a:pt x="2265939" y="1887256"/>
                  </a:lnTo>
                  <a:lnTo>
                    <a:pt x="2241042" y="1924847"/>
                  </a:lnTo>
                  <a:lnTo>
                    <a:pt x="2214819" y="1961455"/>
                  </a:lnTo>
                  <a:lnTo>
                    <a:pt x="2187307" y="1997046"/>
                  </a:lnTo>
                  <a:lnTo>
                    <a:pt x="2158537" y="2031585"/>
                  </a:lnTo>
                  <a:lnTo>
                    <a:pt x="2128546" y="2065038"/>
                  </a:lnTo>
                  <a:lnTo>
                    <a:pt x="2097366" y="2097371"/>
                  </a:lnTo>
                  <a:lnTo>
                    <a:pt x="2065033" y="2128550"/>
                  </a:lnTo>
                  <a:lnTo>
                    <a:pt x="2031579" y="2158542"/>
                  </a:lnTo>
                  <a:lnTo>
                    <a:pt x="1997040" y="2187311"/>
                  </a:lnTo>
                  <a:lnTo>
                    <a:pt x="1961450" y="2214823"/>
                  </a:lnTo>
                  <a:lnTo>
                    <a:pt x="1924842" y="2241045"/>
                  </a:lnTo>
                  <a:lnTo>
                    <a:pt x="1887251" y="2265942"/>
                  </a:lnTo>
                  <a:lnTo>
                    <a:pt x="1848710" y="2289481"/>
                  </a:lnTo>
                  <a:lnTo>
                    <a:pt x="1809255" y="2311626"/>
                  </a:lnTo>
                  <a:lnTo>
                    <a:pt x="1768919" y="2332344"/>
                  </a:lnTo>
                  <a:lnTo>
                    <a:pt x="1727736" y="2351601"/>
                  </a:lnTo>
                  <a:lnTo>
                    <a:pt x="1685741" y="2369363"/>
                  </a:lnTo>
                  <a:lnTo>
                    <a:pt x="1642967" y="2385595"/>
                  </a:lnTo>
                  <a:lnTo>
                    <a:pt x="1599449" y="2400264"/>
                  </a:lnTo>
                  <a:lnTo>
                    <a:pt x="1555221" y="2413334"/>
                  </a:lnTo>
                  <a:lnTo>
                    <a:pt x="1510317" y="2424773"/>
                  </a:lnTo>
                  <a:lnTo>
                    <a:pt x="1464771" y="2434545"/>
                  </a:lnTo>
                  <a:lnTo>
                    <a:pt x="1418618" y="2442617"/>
                  </a:lnTo>
                  <a:lnTo>
                    <a:pt x="1371891" y="2448955"/>
                  </a:lnTo>
                  <a:lnTo>
                    <a:pt x="1324624" y="2453525"/>
                  </a:lnTo>
                  <a:lnTo>
                    <a:pt x="1276853" y="2456291"/>
                  </a:lnTo>
                  <a:lnTo>
                    <a:pt x="1228610" y="2457221"/>
                  </a:lnTo>
                  <a:lnTo>
                    <a:pt x="1180367" y="2456291"/>
                  </a:lnTo>
                  <a:lnTo>
                    <a:pt x="1132594" y="2453525"/>
                  </a:lnTo>
                  <a:lnTo>
                    <a:pt x="1085327" y="2448955"/>
                  </a:lnTo>
                  <a:lnTo>
                    <a:pt x="1038600" y="2442617"/>
                  </a:lnTo>
                  <a:lnTo>
                    <a:pt x="992446" y="2434545"/>
                  </a:lnTo>
                  <a:lnTo>
                    <a:pt x="946899" y="2424773"/>
                  </a:lnTo>
                  <a:lnTo>
                    <a:pt x="901995" y="2413334"/>
                  </a:lnTo>
                  <a:lnTo>
                    <a:pt x="857767" y="2400264"/>
                  </a:lnTo>
                  <a:lnTo>
                    <a:pt x="814248" y="2385595"/>
                  </a:lnTo>
                  <a:lnTo>
                    <a:pt x="771474" y="2369363"/>
                  </a:lnTo>
                  <a:lnTo>
                    <a:pt x="729479" y="2351601"/>
                  </a:lnTo>
                  <a:lnTo>
                    <a:pt x="688296" y="2332344"/>
                  </a:lnTo>
                  <a:lnTo>
                    <a:pt x="647960" y="2311626"/>
                  </a:lnTo>
                  <a:lnTo>
                    <a:pt x="608504" y="2289481"/>
                  </a:lnTo>
                  <a:lnTo>
                    <a:pt x="569964" y="2265942"/>
                  </a:lnTo>
                  <a:lnTo>
                    <a:pt x="532373" y="2241045"/>
                  </a:lnTo>
                  <a:lnTo>
                    <a:pt x="495765" y="2214823"/>
                  </a:lnTo>
                  <a:lnTo>
                    <a:pt x="460175" y="2187311"/>
                  </a:lnTo>
                  <a:lnTo>
                    <a:pt x="425636" y="2158542"/>
                  </a:lnTo>
                  <a:lnTo>
                    <a:pt x="392183" y="2128550"/>
                  </a:lnTo>
                  <a:lnTo>
                    <a:pt x="359849" y="2097371"/>
                  </a:lnTo>
                  <a:lnTo>
                    <a:pt x="328670" y="2065038"/>
                  </a:lnTo>
                  <a:lnTo>
                    <a:pt x="298679" y="2031585"/>
                  </a:lnTo>
                  <a:lnTo>
                    <a:pt x="269910" y="1997046"/>
                  </a:lnTo>
                  <a:lnTo>
                    <a:pt x="242397" y="1961455"/>
                  </a:lnTo>
                  <a:lnTo>
                    <a:pt x="216175" y="1924847"/>
                  </a:lnTo>
                  <a:lnTo>
                    <a:pt x="191278" y="1887256"/>
                  </a:lnTo>
                  <a:lnTo>
                    <a:pt x="167740" y="1848716"/>
                  </a:lnTo>
                  <a:lnTo>
                    <a:pt x="145594" y="1809261"/>
                  </a:lnTo>
                  <a:lnTo>
                    <a:pt x="124876" y="1768924"/>
                  </a:lnTo>
                  <a:lnTo>
                    <a:pt x="105619" y="1727741"/>
                  </a:lnTo>
                  <a:lnTo>
                    <a:pt x="87857" y="1685746"/>
                  </a:lnTo>
                  <a:lnTo>
                    <a:pt x="71625" y="1642972"/>
                  </a:lnTo>
                  <a:lnTo>
                    <a:pt x="56957" y="1599454"/>
                  </a:lnTo>
                  <a:lnTo>
                    <a:pt x="43886" y="1555225"/>
                  </a:lnTo>
                  <a:lnTo>
                    <a:pt x="32448" y="1510321"/>
                  </a:lnTo>
                  <a:lnTo>
                    <a:pt x="22675" y="1464775"/>
                  </a:lnTo>
                  <a:lnTo>
                    <a:pt x="14603" y="1418621"/>
                  </a:lnTo>
                  <a:lnTo>
                    <a:pt x="8265" y="1371893"/>
                  </a:lnTo>
                  <a:lnTo>
                    <a:pt x="3696" y="1324626"/>
                  </a:lnTo>
                  <a:lnTo>
                    <a:pt x="929" y="1276854"/>
                  </a:lnTo>
                  <a:lnTo>
                    <a:pt x="0" y="1228610"/>
                  </a:lnTo>
                  <a:lnTo>
                    <a:pt x="929" y="1180367"/>
                  </a:lnTo>
                  <a:lnTo>
                    <a:pt x="3696" y="1132594"/>
                  </a:lnTo>
                  <a:lnTo>
                    <a:pt x="8265" y="1085327"/>
                  </a:lnTo>
                  <a:lnTo>
                    <a:pt x="14603" y="1038600"/>
                  </a:lnTo>
                  <a:lnTo>
                    <a:pt x="22675" y="992446"/>
                  </a:lnTo>
                  <a:lnTo>
                    <a:pt x="32448" y="946899"/>
                  </a:lnTo>
                  <a:lnTo>
                    <a:pt x="43886" y="901995"/>
                  </a:lnTo>
                  <a:lnTo>
                    <a:pt x="56957" y="857767"/>
                  </a:lnTo>
                  <a:lnTo>
                    <a:pt x="71625" y="814248"/>
                  </a:lnTo>
                  <a:lnTo>
                    <a:pt x="87857" y="771474"/>
                  </a:lnTo>
                  <a:lnTo>
                    <a:pt x="105619" y="729479"/>
                  </a:lnTo>
                  <a:lnTo>
                    <a:pt x="124876" y="688296"/>
                  </a:lnTo>
                  <a:lnTo>
                    <a:pt x="145594" y="647960"/>
                  </a:lnTo>
                  <a:lnTo>
                    <a:pt x="167740" y="608504"/>
                  </a:lnTo>
                  <a:lnTo>
                    <a:pt x="191278" y="569964"/>
                  </a:lnTo>
                  <a:lnTo>
                    <a:pt x="216175" y="532373"/>
                  </a:lnTo>
                  <a:lnTo>
                    <a:pt x="242397" y="495765"/>
                  </a:lnTo>
                  <a:lnTo>
                    <a:pt x="269910" y="460175"/>
                  </a:lnTo>
                  <a:lnTo>
                    <a:pt x="298679" y="425636"/>
                  </a:lnTo>
                  <a:lnTo>
                    <a:pt x="328670" y="392183"/>
                  </a:lnTo>
                  <a:lnTo>
                    <a:pt x="359849" y="359849"/>
                  </a:lnTo>
                  <a:lnTo>
                    <a:pt x="392183" y="328670"/>
                  </a:lnTo>
                  <a:lnTo>
                    <a:pt x="425636" y="298679"/>
                  </a:lnTo>
                  <a:lnTo>
                    <a:pt x="460175" y="269910"/>
                  </a:lnTo>
                  <a:lnTo>
                    <a:pt x="495765" y="242397"/>
                  </a:lnTo>
                  <a:lnTo>
                    <a:pt x="532373" y="216175"/>
                  </a:lnTo>
                  <a:lnTo>
                    <a:pt x="569964" y="191278"/>
                  </a:lnTo>
                  <a:lnTo>
                    <a:pt x="608504" y="167740"/>
                  </a:lnTo>
                  <a:lnTo>
                    <a:pt x="647960" y="145594"/>
                  </a:lnTo>
                  <a:lnTo>
                    <a:pt x="688296" y="124876"/>
                  </a:lnTo>
                  <a:lnTo>
                    <a:pt x="729479" y="105619"/>
                  </a:lnTo>
                  <a:lnTo>
                    <a:pt x="771474" y="87857"/>
                  </a:lnTo>
                  <a:lnTo>
                    <a:pt x="814248" y="71625"/>
                  </a:lnTo>
                  <a:lnTo>
                    <a:pt x="857767" y="56957"/>
                  </a:lnTo>
                  <a:lnTo>
                    <a:pt x="901995" y="43886"/>
                  </a:lnTo>
                  <a:lnTo>
                    <a:pt x="946899" y="32448"/>
                  </a:lnTo>
                  <a:lnTo>
                    <a:pt x="992446" y="22675"/>
                  </a:lnTo>
                  <a:lnTo>
                    <a:pt x="1038600" y="14603"/>
                  </a:lnTo>
                  <a:lnTo>
                    <a:pt x="1085327" y="8265"/>
                  </a:lnTo>
                  <a:lnTo>
                    <a:pt x="1132594" y="3696"/>
                  </a:lnTo>
                  <a:lnTo>
                    <a:pt x="1180367" y="929"/>
                  </a:lnTo>
                  <a:lnTo>
                    <a:pt x="1228610" y="0"/>
                  </a:lnTo>
                  <a:lnTo>
                    <a:pt x="1276853" y="929"/>
                  </a:lnTo>
                  <a:lnTo>
                    <a:pt x="1324624" y="3696"/>
                  </a:lnTo>
                  <a:lnTo>
                    <a:pt x="1371891" y="8265"/>
                  </a:lnTo>
                  <a:lnTo>
                    <a:pt x="1418618" y="14603"/>
                  </a:lnTo>
                  <a:lnTo>
                    <a:pt x="1464771" y="22675"/>
                  </a:lnTo>
                  <a:lnTo>
                    <a:pt x="1510317" y="32448"/>
                  </a:lnTo>
                  <a:lnTo>
                    <a:pt x="1555221" y="43886"/>
                  </a:lnTo>
                  <a:lnTo>
                    <a:pt x="1599449" y="56957"/>
                  </a:lnTo>
                  <a:lnTo>
                    <a:pt x="1642967" y="71625"/>
                  </a:lnTo>
                  <a:lnTo>
                    <a:pt x="1685741" y="87857"/>
                  </a:lnTo>
                  <a:lnTo>
                    <a:pt x="1727736" y="105619"/>
                  </a:lnTo>
                  <a:lnTo>
                    <a:pt x="1768919" y="124876"/>
                  </a:lnTo>
                  <a:lnTo>
                    <a:pt x="1809255" y="145594"/>
                  </a:lnTo>
                  <a:lnTo>
                    <a:pt x="1848710" y="167740"/>
                  </a:lnTo>
                  <a:lnTo>
                    <a:pt x="1887251" y="191278"/>
                  </a:lnTo>
                  <a:lnTo>
                    <a:pt x="1924842" y="216175"/>
                  </a:lnTo>
                  <a:lnTo>
                    <a:pt x="1961450" y="242397"/>
                  </a:lnTo>
                  <a:lnTo>
                    <a:pt x="1997040" y="269910"/>
                  </a:lnTo>
                  <a:lnTo>
                    <a:pt x="2031579" y="298679"/>
                  </a:lnTo>
                  <a:lnTo>
                    <a:pt x="2065033" y="328670"/>
                  </a:lnTo>
                  <a:lnTo>
                    <a:pt x="2097366" y="359849"/>
                  </a:lnTo>
                  <a:lnTo>
                    <a:pt x="2128546" y="392183"/>
                  </a:lnTo>
                  <a:lnTo>
                    <a:pt x="2158537" y="425636"/>
                  </a:lnTo>
                  <a:lnTo>
                    <a:pt x="2187307" y="460175"/>
                  </a:lnTo>
                  <a:lnTo>
                    <a:pt x="2214819" y="495765"/>
                  </a:lnTo>
                  <a:lnTo>
                    <a:pt x="2241042" y="532373"/>
                  </a:lnTo>
                  <a:lnTo>
                    <a:pt x="2265939" y="569964"/>
                  </a:lnTo>
                  <a:lnTo>
                    <a:pt x="2289478" y="608504"/>
                  </a:lnTo>
                  <a:lnTo>
                    <a:pt x="2311624" y="647960"/>
                  </a:lnTo>
                  <a:lnTo>
                    <a:pt x="2332342" y="688296"/>
                  </a:lnTo>
                  <a:lnTo>
                    <a:pt x="2351600" y="729479"/>
                  </a:lnTo>
                  <a:lnTo>
                    <a:pt x="2369361" y="771474"/>
                  </a:lnTo>
                  <a:lnTo>
                    <a:pt x="2385594" y="814248"/>
                  </a:lnTo>
                  <a:lnTo>
                    <a:pt x="2400262" y="857767"/>
                  </a:lnTo>
                  <a:lnTo>
                    <a:pt x="2413333" y="901995"/>
                  </a:lnTo>
                  <a:lnTo>
                    <a:pt x="2424772" y="946899"/>
                  </a:lnTo>
                  <a:lnTo>
                    <a:pt x="2434545" y="992446"/>
                  </a:lnTo>
                  <a:lnTo>
                    <a:pt x="2442617" y="1038600"/>
                  </a:lnTo>
                  <a:lnTo>
                    <a:pt x="2448955" y="1085327"/>
                  </a:lnTo>
                  <a:lnTo>
                    <a:pt x="2453524" y="1132594"/>
                  </a:lnTo>
                  <a:lnTo>
                    <a:pt x="2456291" y="1180367"/>
                  </a:lnTo>
                  <a:lnTo>
                    <a:pt x="2457221" y="1228610"/>
                  </a:lnTo>
                  <a:close/>
                </a:path>
              </a:pathLst>
            </a:custGeom>
            <a:ln w="50800">
              <a:solidFill>
                <a:srgbClr val="95BB33"/>
              </a:solidFill>
            </a:ln>
          </p:spPr>
          <p:txBody>
            <a:bodyPr wrap="square" lIns="0" tIns="0" rIns="0" bIns="0" rtlCol="0"/>
            <a:lstStyle/>
            <a:p>
              <a:endParaRPr/>
            </a:p>
          </p:txBody>
        </p:sp>
        <p:sp>
          <p:nvSpPr>
            <p:cNvPr id="13" name="object 13"/>
            <p:cNvSpPr/>
            <p:nvPr/>
          </p:nvSpPr>
          <p:spPr>
            <a:xfrm>
              <a:off x="746528" y="2696391"/>
              <a:ext cx="2386965" cy="2386965"/>
            </a:xfrm>
            <a:custGeom>
              <a:avLst/>
              <a:gdLst/>
              <a:ahLst/>
              <a:cxnLst/>
              <a:rect l="l" t="t" r="r" b="b"/>
              <a:pathLst>
                <a:path w="2386965" h="2386965">
                  <a:moveTo>
                    <a:pt x="2386558" y="1193279"/>
                  </a:moveTo>
                  <a:lnTo>
                    <a:pt x="2385611" y="1241273"/>
                  </a:lnTo>
                  <a:lnTo>
                    <a:pt x="2382792" y="1288785"/>
                  </a:lnTo>
                  <a:lnTo>
                    <a:pt x="2378138" y="1335781"/>
                  </a:lnTo>
                  <a:lnTo>
                    <a:pt x="2371683" y="1382225"/>
                  </a:lnTo>
                  <a:lnTo>
                    <a:pt x="2363465" y="1428081"/>
                  </a:lnTo>
                  <a:lnTo>
                    <a:pt x="2353518" y="1473312"/>
                  </a:lnTo>
                  <a:lnTo>
                    <a:pt x="2341878" y="1517885"/>
                  </a:lnTo>
                  <a:lnTo>
                    <a:pt x="2328580" y="1561763"/>
                  </a:lnTo>
                  <a:lnTo>
                    <a:pt x="2313661" y="1604910"/>
                  </a:lnTo>
                  <a:lnTo>
                    <a:pt x="2297156" y="1647290"/>
                  </a:lnTo>
                  <a:lnTo>
                    <a:pt x="2279100" y="1688869"/>
                  </a:lnTo>
                  <a:lnTo>
                    <a:pt x="2259530" y="1729611"/>
                  </a:lnTo>
                  <a:lnTo>
                    <a:pt x="2238480" y="1769479"/>
                  </a:lnTo>
                  <a:lnTo>
                    <a:pt x="2215987" y="1808438"/>
                  </a:lnTo>
                  <a:lnTo>
                    <a:pt x="2192086" y="1846453"/>
                  </a:lnTo>
                  <a:lnTo>
                    <a:pt x="2166813" y="1883487"/>
                  </a:lnTo>
                  <a:lnTo>
                    <a:pt x="2140203" y="1919506"/>
                  </a:lnTo>
                  <a:lnTo>
                    <a:pt x="2112293" y="1954474"/>
                  </a:lnTo>
                  <a:lnTo>
                    <a:pt x="2083117" y="1988354"/>
                  </a:lnTo>
                  <a:lnTo>
                    <a:pt x="2052712" y="2021112"/>
                  </a:lnTo>
                  <a:lnTo>
                    <a:pt x="2021112" y="2052712"/>
                  </a:lnTo>
                  <a:lnTo>
                    <a:pt x="1988354" y="2083117"/>
                  </a:lnTo>
                  <a:lnTo>
                    <a:pt x="1954474" y="2112293"/>
                  </a:lnTo>
                  <a:lnTo>
                    <a:pt x="1919506" y="2140203"/>
                  </a:lnTo>
                  <a:lnTo>
                    <a:pt x="1883487" y="2166813"/>
                  </a:lnTo>
                  <a:lnTo>
                    <a:pt x="1846453" y="2192086"/>
                  </a:lnTo>
                  <a:lnTo>
                    <a:pt x="1808438" y="2215987"/>
                  </a:lnTo>
                  <a:lnTo>
                    <a:pt x="1769479" y="2238480"/>
                  </a:lnTo>
                  <a:lnTo>
                    <a:pt x="1729611" y="2259530"/>
                  </a:lnTo>
                  <a:lnTo>
                    <a:pt x="1688869" y="2279100"/>
                  </a:lnTo>
                  <a:lnTo>
                    <a:pt x="1647290" y="2297156"/>
                  </a:lnTo>
                  <a:lnTo>
                    <a:pt x="1604910" y="2313661"/>
                  </a:lnTo>
                  <a:lnTo>
                    <a:pt x="1561763" y="2328580"/>
                  </a:lnTo>
                  <a:lnTo>
                    <a:pt x="1517885" y="2341878"/>
                  </a:lnTo>
                  <a:lnTo>
                    <a:pt x="1473312" y="2353518"/>
                  </a:lnTo>
                  <a:lnTo>
                    <a:pt x="1428081" y="2363465"/>
                  </a:lnTo>
                  <a:lnTo>
                    <a:pt x="1382225" y="2371683"/>
                  </a:lnTo>
                  <a:lnTo>
                    <a:pt x="1335781" y="2378138"/>
                  </a:lnTo>
                  <a:lnTo>
                    <a:pt x="1288785" y="2382792"/>
                  </a:lnTo>
                  <a:lnTo>
                    <a:pt x="1241273" y="2385611"/>
                  </a:lnTo>
                  <a:lnTo>
                    <a:pt x="1193279" y="2386558"/>
                  </a:lnTo>
                  <a:lnTo>
                    <a:pt x="1145286" y="2385611"/>
                  </a:lnTo>
                  <a:lnTo>
                    <a:pt x="1097774" y="2382792"/>
                  </a:lnTo>
                  <a:lnTo>
                    <a:pt x="1050779" y="2378138"/>
                  </a:lnTo>
                  <a:lnTo>
                    <a:pt x="1004336" y="2371683"/>
                  </a:lnTo>
                  <a:lnTo>
                    <a:pt x="958481" y="2363465"/>
                  </a:lnTo>
                  <a:lnTo>
                    <a:pt x="913249" y="2353518"/>
                  </a:lnTo>
                  <a:lnTo>
                    <a:pt x="868677" y="2341878"/>
                  </a:lnTo>
                  <a:lnTo>
                    <a:pt x="824800" y="2328580"/>
                  </a:lnTo>
                  <a:lnTo>
                    <a:pt x="781653" y="2313661"/>
                  </a:lnTo>
                  <a:lnTo>
                    <a:pt x="739273" y="2297156"/>
                  </a:lnTo>
                  <a:lnTo>
                    <a:pt x="697694" y="2279100"/>
                  </a:lnTo>
                  <a:lnTo>
                    <a:pt x="656953" y="2259530"/>
                  </a:lnTo>
                  <a:lnTo>
                    <a:pt x="617085" y="2238480"/>
                  </a:lnTo>
                  <a:lnTo>
                    <a:pt x="578125" y="2215987"/>
                  </a:lnTo>
                  <a:lnTo>
                    <a:pt x="540110" y="2192086"/>
                  </a:lnTo>
                  <a:lnTo>
                    <a:pt x="503076" y="2166813"/>
                  </a:lnTo>
                  <a:lnTo>
                    <a:pt x="467057" y="2140203"/>
                  </a:lnTo>
                  <a:lnTo>
                    <a:pt x="432089" y="2112293"/>
                  </a:lnTo>
                  <a:lnTo>
                    <a:pt x="398208" y="2083117"/>
                  </a:lnTo>
                  <a:lnTo>
                    <a:pt x="365450" y="2052712"/>
                  </a:lnTo>
                  <a:lnTo>
                    <a:pt x="333851" y="2021112"/>
                  </a:lnTo>
                  <a:lnTo>
                    <a:pt x="303445" y="1988354"/>
                  </a:lnTo>
                  <a:lnTo>
                    <a:pt x="274269" y="1954474"/>
                  </a:lnTo>
                  <a:lnTo>
                    <a:pt x="246358" y="1919506"/>
                  </a:lnTo>
                  <a:lnTo>
                    <a:pt x="219748" y="1883487"/>
                  </a:lnTo>
                  <a:lnTo>
                    <a:pt x="194475" y="1846453"/>
                  </a:lnTo>
                  <a:lnTo>
                    <a:pt x="170573" y="1808438"/>
                  </a:lnTo>
                  <a:lnTo>
                    <a:pt x="148080" y="1769479"/>
                  </a:lnTo>
                  <a:lnTo>
                    <a:pt x="127030" y="1729611"/>
                  </a:lnTo>
                  <a:lnTo>
                    <a:pt x="107459" y="1688869"/>
                  </a:lnTo>
                  <a:lnTo>
                    <a:pt x="89403" y="1647290"/>
                  </a:lnTo>
                  <a:lnTo>
                    <a:pt x="72898" y="1604910"/>
                  </a:lnTo>
                  <a:lnTo>
                    <a:pt x="57979" y="1561763"/>
                  </a:lnTo>
                  <a:lnTo>
                    <a:pt x="44681" y="1517885"/>
                  </a:lnTo>
                  <a:lnTo>
                    <a:pt x="33040" y="1473312"/>
                  </a:lnTo>
                  <a:lnTo>
                    <a:pt x="23093" y="1428081"/>
                  </a:lnTo>
                  <a:lnTo>
                    <a:pt x="14874" y="1382225"/>
                  </a:lnTo>
                  <a:lnTo>
                    <a:pt x="8420" y="1335781"/>
                  </a:lnTo>
                  <a:lnTo>
                    <a:pt x="3766" y="1288785"/>
                  </a:lnTo>
                  <a:lnTo>
                    <a:pt x="947" y="1241273"/>
                  </a:lnTo>
                  <a:lnTo>
                    <a:pt x="0" y="1193279"/>
                  </a:lnTo>
                  <a:lnTo>
                    <a:pt x="947" y="1145286"/>
                  </a:lnTo>
                  <a:lnTo>
                    <a:pt x="3766" y="1097774"/>
                  </a:lnTo>
                  <a:lnTo>
                    <a:pt x="8420" y="1050779"/>
                  </a:lnTo>
                  <a:lnTo>
                    <a:pt x="14874" y="1004336"/>
                  </a:lnTo>
                  <a:lnTo>
                    <a:pt x="23093" y="958481"/>
                  </a:lnTo>
                  <a:lnTo>
                    <a:pt x="33040" y="913249"/>
                  </a:lnTo>
                  <a:lnTo>
                    <a:pt x="44681" y="868677"/>
                  </a:lnTo>
                  <a:lnTo>
                    <a:pt x="57979" y="824800"/>
                  </a:lnTo>
                  <a:lnTo>
                    <a:pt x="72898" y="781653"/>
                  </a:lnTo>
                  <a:lnTo>
                    <a:pt x="89403" y="739273"/>
                  </a:lnTo>
                  <a:lnTo>
                    <a:pt x="107459" y="697694"/>
                  </a:lnTo>
                  <a:lnTo>
                    <a:pt x="127030" y="656953"/>
                  </a:lnTo>
                  <a:lnTo>
                    <a:pt x="148080" y="617085"/>
                  </a:lnTo>
                  <a:lnTo>
                    <a:pt x="170573" y="578125"/>
                  </a:lnTo>
                  <a:lnTo>
                    <a:pt x="194475" y="540110"/>
                  </a:lnTo>
                  <a:lnTo>
                    <a:pt x="219748" y="503076"/>
                  </a:lnTo>
                  <a:lnTo>
                    <a:pt x="246358" y="467057"/>
                  </a:lnTo>
                  <a:lnTo>
                    <a:pt x="274269" y="432089"/>
                  </a:lnTo>
                  <a:lnTo>
                    <a:pt x="303445" y="398208"/>
                  </a:lnTo>
                  <a:lnTo>
                    <a:pt x="333851" y="365450"/>
                  </a:lnTo>
                  <a:lnTo>
                    <a:pt x="365450" y="333851"/>
                  </a:lnTo>
                  <a:lnTo>
                    <a:pt x="398208" y="303445"/>
                  </a:lnTo>
                  <a:lnTo>
                    <a:pt x="432089" y="274269"/>
                  </a:lnTo>
                  <a:lnTo>
                    <a:pt x="467057" y="246358"/>
                  </a:lnTo>
                  <a:lnTo>
                    <a:pt x="503076" y="219748"/>
                  </a:lnTo>
                  <a:lnTo>
                    <a:pt x="540110" y="194475"/>
                  </a:lnTo>
                  <a:lnTo>
                    <a:pt x="578125" y="170573"/>
                  </a:lnTo>
                  <a:lnTo>
                    <a:pt x="617085" y="148080"/>
                  </a:lnTo>
                  <a:lnTo>
                    <a:pt x="656953" y="127030"/>
                  </a:lnTo>
                  <a:lnTo>
                    <a:pt x="697694" y="107459"/>
                  </a:lnTo>
                  <a:lnTo>
                    <a:pt x="739273" y="89403"/>
                  </a:lnTo>
                  <a:lnTo>
                    <a:pt x="781653" y="72898"/>
                  </a:lnTo>
                  <a:lnTo>
                    <a:pt x="824800" y="57979"/>
                  </a:lnTo>
                  <a:lnTo>
                    <a:pt x="868677" y="44681"/>
                  </a:lnTo>
                  <a:lnTo>
                    <a:pt x="913249" y="33040"/>
                  </a:lnTo>
                  <a:lnTo>
                    <a:pt x="958481" y="23093"/>
                  </a:lnTo>
                  <a:lnTo>
                    <a:pt x="1004336" y="14874"/>
                  </a:lnTo>
                  <a:lnTo>
                    <a:pt x="1050779" y="8420"/>
                  </a:lnTo>
                  <a:lnTo>
                    <a:pt x="1097774" y="3766"/>
                  </a:lnTo>
                  <a:lnTo>
                    <a:pt x="1145286" y="947"/>
                  </a:lnTo>
                  <a:lnTo>
                    <a:pt x="1193279" y="0"/>
                  </a:lnTo>
                  <a:lnTo>
                    <a:pt x="1241273" y="947"/>
                  </a:lnTo>
                  <a:lnTo>
                    <a:pt x="1288785" y="3766"/>
                  </a:lnTo>
                  <a:lnTo>
                    <a:pt x="1335781" y="8420"/>
                  </a:lnTo>
                  <a:lnTo>
                    <a:pt x="1382225" y="14874"/>
                  </a:lnTo>
                  <a:lnTo>
                    <a:pt x="1428081" y="23093"/>
                  </a:lnTo>
                  <a:lnTo>
                    <a:pt x="1473312" y="33040"/>
                  </a:lnTo>
                  <a:lnTo>
                    <a:pt x="1517885" y="44681"/>
                  </a:lnTo>
                  <a:lnTo>
                    <a:pt x="1561763" y="57979"/>
                  </a:lnTo>
                  <a:lnTo>
                    <a:pt x="1604910" y="72898"/>
                  </a:lnTo>
                  <a:lnTo>
                    <a:pt x="1647290" y="89403"/>
                  </a:lnTo>
                  <a:lnTo>
                    <a:pt x="1688869" y="107459"/>
                  </a:lnTo>
                  <a:lnTo>
                    <a:pt x="1729611" y="127030"/>
                  </a:lnTo>
                  <a:lnTo>
                    <a:pt x="1769479" y="148080"/>
                  </a:lnTo>
                  <a:lnTo>
                    <a:pt x="1808438" y="170573"/>
                  </a:lnTo>
                  <a:lnTo>
                    <a:pt x="1846453" y="194475"/>
                  </a:lnTo>
                  <a:lnTo>
                    <a:pt x="1883487" y="219748"/>
                  </a:lnTo>
                  <a:lnTo>
                    <a:pt x="1919506" y="246358"/>
                  </a:lnTo>
                  <a:lnTo>
                    <a:pt x="1954474" y="274269"/>
                  </a:lnTo>
                  <a:lnTo>
                    <a:pt x="1988354" y="303445"/>
                  </a:lnTo>
                  <a:lnTo>
                    <a:pt x="2021112" y="333851"/>
                  </a:lnTo>
                  <a:lnTo>
                    <a:pt x="2052712" y="365450"/>
                  </a:lnTo>
                  <a:lnTo>
                    <a:pt x="2083117" y="398208"/>
                  </a:lnTo>
                  <a:lnTo>
                    <a:pt x="2112293" y="432089"/>
                  </a:lnTo>
                  <a:lnTo>
                    <a:pt x="2140203" y="467057"/>
                  </a:lnTo>
                  <a:lnTo>
                    <a:pt x="2166813" y="503076"/>
                  </a:lnTo>
                  <a:lnTo>
                    <a:pt x="2192086" y="540110"/>
                  </a:lnTo>
                  <a:lnTo>
                    <a:pt x="2215987" y="578125"/>
                  </a:lnTo>
                  <a:lnTo>
                    <a:pt x="2238480" y="617085"/>
                  </a:lnTo>
                  <a:lnTo>
                    <a:pt x="2259530" y="656953"/>
                  </a:lnTo>
                  <a:lnTo>
                    <a:pt x="2279100" y="697694"/>
                  </a:lnTo>
                  <a:lnTo>
                    <a:pt x="2297156" y="739273"/>
                  </a:lnTo>
                  <a:lnTo>
                    <a:pt x="2313661" y="781653"/>
                  </a:lnTo>
                  <a:lnTo>
                    <a:pt x="2328580" y="824800"/>
                  </a:lnTo>
                  <a:lnTo>
                    <a:pt x="2341878" y="868677"/>
                  </a:lnTo>
                  <a:lnTo>
                    <a:pt x="2353518" y="913249"/>
                  </a:lnTo>
                  <a:lnTo>
                    <a:pt x="2363465" y="958481"/>
                  </a:lnTo>
                  <a:lnTo>
                    <a:pt x="2371683" y="1004336"/>
                  </a:lnTo>
                  <a:lnTo>
                    <a:pt x="2378138" y="1050779"/>
                  </a:lnTo>
                  <a:lnTo>
                    <a:pt x="2382792" y="1097774"/>
                  </a:lnTo>
                  <a:lnTo>
                    <a:pt x="2385611" y="1145286"/>
                  </a:lnTo>
                  <a:lnTo>
                    <a:pt x="2386558" y="1193279"/>
                  </a:lnTo>
                  <a:close/>
                </a:path>
              </a:pathLst>
            </a:custGeom>
            <a:ln w="49339">
              <a:solidFill>
                <a:srgbClr val="004166"/>
              </a:solidFill>
            </a:ln>
          </p:spPr>
          <p:txBody>
            <a:bodyPr wrap="square" lIns="0" tIns="0" rIns="0" bIns="0" rtlCol="0"/>
            <a:lstStyle/>
            <a:p>
              <a:endParaRPr/>
            </a:p>
          </p:txBody>
        </p:sp>
      </p:grpSp>
      <p:grpSp>
        <p:nvGrpSpPr>
          <p:cNvPr id="23" name="Group 22">
            <a:extLst>
              <a:ext uri="{FF2B5EF4-FFF2-40B4-BE49-F238E27FC236}">
                <a16:creationId xmlns:a16="http://schemas.microsoft.com/office/drawing/2014/main" id="{CD705A40-6DAA-F24E-B4DC-A7C3AC63A98F}"/>
              </a:ext>
            </a:extLst>
          </p:cNvPr>
          <p:cNvGrpSpPr/>
          <p:nvPr/>
        </p:nvGrpSpPr>
        <p:grpSpPr>
          <a:xfrm>
            <a:off x="3640249" y="2661060"/>
            <a:ext cx="2457450" cy="2457450"/>
            <a:chOff x="3640249" y="2661060"/>
            <a:chExt cx="2457450" cy="2457450"/>
          </a:xfrm>
        </p:grpSpPr>
        <p:sp>
          <p:nvSpPr>
            <p:cNvPr id="14" name="object 14"/>
            <p:cNvSpPr/>
            <p:nvPr/>
          </p:nvSpPr>
          <p:spPr>
            <a:xfrm>
              <a:off x="3705609" y="2726427"/>
              <a:ext cx="2326640" cy="2326640"/>
            </a:xfrm>
            <a:custGeom>
              <a:avLst/>
              <a:gdLst/>
              <a:ahLst/>
              <a:cxnLst/>
              <a:rect l="l" t="t" r="r" b="b"/>
              <a:pathLst>
                <a:path w="2326640" h="2326640">
                  <a:moveTo>
                    <a:pt x="2326500" y="1163243"/>
                  </a:moveTo>
                  <a:lnTo>
                    <a:pt x="2325530" y="1211193"/>
                  </a:lnTo>
                  <a:lnTo>
                    <a:pt x="2322644" y="1258649"/>
                  </a:lnTo>
                  <a:lnTo>
                    <a:pt x="2317879" y="1305574"/>
                  </a:lnTo>
                  <a:lnTo>
                    <a:pt x="2311275" y="1351931"/>
                  </a:lnTo>
                  <a:lnTo>
                    <a:pt x="2302866" y="1397682"/>
                  </a:lnTo>
                  <a:lnTo>
                    <a:pt x="2292692" y="1442789"/>
                  </a:lnTo>
                  <a:lnTo>
                    <a:pt x="2280789" y="1487216"/>
                  </a:lnTo>
                  <a:lnTo>
                    <a:pt x="2267196" y="1530925"/>
                  </a:lnTo>
                  <a:lnTo>
                    <a:pt x="2251948" y="1573878"/>
                  </a:lnTo>
                  <a:lnTo>
                    <a:pt x="2235084" y="1616038"/>
                  </a:lnTo>
                  <a:lnTo>
                    <a:pt x="2216642" y="1657367"/>
                  </a:lnTo>
                  <a:lnTo>
                    <a:pt x="2196658" y="1697829"/>
                  </a:lnTo>
                  <a:lnTo>
                    <a:pt x="2175170" y="1737386"/>
                  </a:lnTo>
                  <a:lnTo>
                    <a:pt x="2152216" y="1776000"/>
                  </a:lnTo>
                  <a:lnTo>
                    <a:pt x="2127832" y="1813634"/>
                  </a:lnTo>
                  <a:lnTo>
                    <a:pt x="2102057" y="1850250"/>
                  </a:lnTo>
                  <a:lnTo>
                    <a:pt x="2074927" y="1885812"/>
                  </a:lnTo>
                  <a:lnTo>
                    <a:pt x="2046481" y="1920281"/>
                  </a:lnTo>
                  <a:lnTo>
                    <a:pt x="2016755" y="1953620"/>
                  </a:lnTo>
                  <a:lnTo>
                    <a:pt x="1985787" y="1985792"/>
                  </a:lnTo>
                  <a:lnTo>
                    <a:pt x="1953615" y="2016760"/>
                  </a:lnTo>
                  <a:lnTo>
                    <a:pt x="1920275" y="2046485"/>
                  </a:lnTo>
                  <a:lnTo>
                    <a:pt x="1885806" y="2074931"/>
                  </a:lnTo>
                  <a:lnTo>
                    <a:pt x="1850245" y="2102061"/>
                  </a:lnTo>
                  <a:lnTo>
                    <a:pt x="1813628" y="2127835"/>
                  </a:lnTo>
                  <a:lnTo>
                    <a:pt x="1775994" y="2152219"/>
                  </a:lnTo>
                  <a:lnTo>
                    <a:pt x="1737380" y="2175173"/>
                  </a:lnTo>
                  <a:lnTo>
                    <a:pt x="1697824" y="2196660"/>
                  </a:lnTo>
                  <a:lnTo>
                    <a:pt x="1657362" y="2216644"/>
                  </a:lnTo>
                  <a:lnTo>
                    <a:pt x="1616032" y="2235086"/>
                  </a:lnTo>
                  <a:lnTo>
                    <a:pt x="1573873" y="2251950"/>
                  </a:lnTo>
                  <a:lnTo>
                    <a:pt x="1530920" y="2267197"/>
                  </a:lnTo>
                  <a:lnTo>
                    <a:pt x="1487212" y="2280790"/>
                  </a:lnTo>
                  <a:lnTo>
                    <a:pt x="1442785" y="2292693"/>
                  </a:lnTo>
                  <a:lnTo>
                    <a:pt x="1397678" y="2302867"/>
                  </a:lnTo>
                  <a:lnTo>
                    <a:pt x="1351928" y="2311275"/>
                  </a:lnTo>
                  <a:lnTo>
                    <a:pt x="1305572" y="2317880"/>
                  </a:lnTo>
                  <a:lnTo>
                    <a:pt x="1258648" y="2322644"/>
                  </a:lnTo>
                  <a:lnTo>
                    <a:pt x="1211192" y="2325530"/>
                  </a:lnTo>
                  <a:lnTo>
                    <a:pt x="1163243" y="2326500"/>
                  </a:lnTo>
                  <a:lnTo>
                    <a:pt x="1115294" y="2325530"/>
                  </a:lnTo>
                  <a:lnTo>
                    <a:pt x="1067839" y="2322644"/>
                  </a:lnTo>
                  <a:lnTo>
                    <a:pt x="1020915" y="2317880"/>
                  </a:lnTo>
                  <a:lnTo>
                    <a:pt x="974559" y="2311275"/>
                  </a:lnTo>
                  <a:lnTo>
                    <a:pt x="928809" y="2302867"/>
                  </a:lnTo>
                  <a:lnTo>
                    <a:pt x="883702" y="2292693"/>
                  </a:lnTo>
                  <a:lnTo>
                    <a:pt x="839276" y="2280790"/>
                  </a:lnTo>
                  <a:lnTo>
                    <a:pt x="795568" y="2267197"/>
                  </a:lnTo>
                  <a:lnTo>
                    <a:pt x="752616" y="2251950"/>
                  </a:lnTo>
                  <a:lnTo>
                    <a:pt x="710456" y="2235086"/>
                  </a:lnTo>
                  <a:lnTo>
                    <a:pt x="669127" y="2216644"/>
                  </a:lnTo>
                  <a:lnTo>
                    <a:pt x="628666" y="2196660"/>
                  </a:lnTo>
                  <a:lnTo>
                    <a:pt x="589109" y="2175173"/>
                  </a:lnTo>
                  <a:lnTo>
                    <a:pt x="550496" y="2152219"/>
                  </a:lnTo>
                  <a:lnTo>
                    <a:pt x="512862" y="2127835"/>
                  </a:lnTo>
                  <a:lnTo>
                    <a:pt x="476246" y="2102061"/>
                  </a:lnTo>
                  <a:lnTo>
                    <a:pt x="440685" y="2074931"/>
                  </a:lnTo>
                  <a:lnTo>
                    <a:pt x="406217" y="2046485"/>
                  </a:lnTo>
                  <a:lnTo>
                    <a:pt x="372877" y="2016760"/>
                  </a:lnTo>
                  <a:lnTo>
                    <a:pt x="340706" y="1985792"/>
                  </a:lnTo>
                  <a:lnTo>
                    <a:pt x="309738" y="1953620"/>
                  </a:lnTo>
                  <a:lnTo>
                    <a:pt x="280013" y="1920281"/>
                  </a:lnTo>
                  <a:lnTo>
                    <a:pt x="251567" y="1885812"/>
                  </a:lnTo>
                  <a:lnTo>
                    <a:pt x="224438" y="1850250"/>
                  </a:lnTo>
                  <a:lnTo>
                    <a:pt x="198663" y="1813634"/>
                  </a:lnTo>
                  <a:lnTo>
                    <a:pt x="174280" y="1776000"/>
                  </a:lnTo>
                  <a:lnTo>
                    <a:pt x="151326" y="1737386"/>
                  </a:lnTo>
                  <a:lnTo>
                    <a:pt x="129839" y="1697829"/>
                  </a:lnTo>
                  <a:lnTo>
                    <a:pt x="109855" y="1657367"/>
                  </a:lnTo>
                  <a:lnTo>
                    <a:pt x="91413" y="1616038"/>
                  </a:lnTo>
                  <a:lnTo>
                    <a:pt x="74550" y="1573878"/>
                  </a:lnTo>
                  <a:lnTo>
                    <a:pt x="59302" y="1530925"/>
                  </a:lnTo>
                  <a:lnTo>
                    <a:pt x="45709" y="1487216"/>
                  </a:lnTo>
                  <a:lnTo>
                    <a:pt x="33806" y="1442789"/>
                  </a:lnTo>
                  <a:lnTo>
                    <a:pt x="23632" y="1397682"/>
                  </a:lnTo>
                  <a:lnTo>
                    <a:pt x="15224" y="1351931"/>
                  </a:lnTo>
                  <a:lnTo>
                    <a:pt x="8620" y="1305574"/>
                  </a:lnTo>
                  <a:lnTo>
                    <a:pt x="3856" y="1258649"/>
                  </a:lnTo>
                  <a:lnTo>
                    <a:pt x="970" y="1211193"/>
                  </a:lnTo>
                  <a:lnTo>
                    <a:pt x="0" y="1163243"/>
                  </a:lnTo>
                  <a:lnTo>
                    <a:pt x="970" y="1115294"/>
                  </a:lnTo>
                  <a:lnTo>
                    <a:pt x="3856" y="1067839"/>
                  </a:lnTo>
                  <a:lnTo>
                    <a:pt x="8620" y="1020915"/>
                  </a:lnTo>
                  <a:lnTo>
                    <a:pt x="15224" y="974559"/>
                  </a:lnTo>
                  <a:lnTo>
                    <a:pt x="23632" y="928809"/>
                  </a:lnTo>
                  <a:lnTo>
                    <a:pt x="33806" y="883702"/>
                  </a:lnTo>
                  <a:lnTo>
                    <a:pt x="45709" y="839276"/>
                  </a:lnTo>
                  <a:lnTo>
                    <a:pt x="59302" y="795568"/>
                  </a:lnTo>
                  <a:lnTo>
                    <a:pt x="74550" y="752616"/>
                  </a:lnTo>
                  <a:lnTo>
                    <a:pt x="91413" y="710456"/>
                  </a:lnTo>
                  <a:lnTo>
                    <a:pt x="109855" y="669127"/>
                  </a:lnTo>
                  <a:lnTo>
                    <a:pt x="129839" y="628666"/>
                  </a:lnTo>
                  <a:lnTo>
                    <a:pt x="151326" y="589109"/>
                  </a:lnTo>
                  <a:lnTo>
                    <a:pt x="174280" y="550496"/>
                  </a:lnTo>
                  <a:lnTo>
                    <a:pt x="198663" y="512862"/>
                  </a:lnTo>
                  <a:lnTo>
                    <a:pt x="224438" y="476246"/>
                  </a:lnTo>
                  <a:lnTo>
                    <a:pt x="251567" y="440685"/>
                  </a:lnTo>
                  <a:lnTo>
                    <a:pt x="280013" y="406217"/>
                  </a:lnTo>
                  <a:lnTo>
                    <a:pt x="309738" y="372877"/>
                  </a:lnTo>
                  <a:lnTo>
                    <a:pt x="340706" y="340706"/>
                  </a:lnTo>
                  <a:lnTo>
                    <a:pt x="372877" y="309738"/>
                  </a:lnTo>
                  <a:lnTo>
                    <a:pt x="406217" y="280013"/>
                  </a:lnTo>
                  <a:lnTo>
                    <a:pt x="440685" y="251567"/>
                  </a:lnTo>
                  <a:lnTo>
                    <a:pt x="476246" y="224438"/>
                  </a:lnTo>
                  <a:lnTo>
                    <a:pt x="512862" y="198663"/>
                  </a:lnTo>
                  <a:lnTo>
                    <a:pt x="550496" y="174280"/>
                  </a:lnTo>
                  <a:lnTo>
                    <a:pt x="589109" y="151326"/>
                  </a:lnTo>
                  <a:lnTo>
                    <a:pt x="628666" y="129839"/>
                  </a:lnTo>
                  <a:lnTo>
                    <a:pt x="669127" y="109855"/>
                  </a:lnTo>
                  <a:lnTo>
                    <a:pt x="710456" y="91413"/>
                  </a:lnTo>
                  <a:lnTo>
                    <a:pt x="752616" y="74550"/>
                  </a:lnTo>
                  <a:lnTo>
                    <a:pt x="795568" y="59302"/>
                  </a:lnTo>
                  <a:lnTo>
                    <a:pt x="839276" y="45709"/>
                  </a:lnTo>
                  <a:lnTo>
                    <a:pt x="883702" y="33806"/>
                  </a:lnTo>
                  <a:lnTo>
                    <a:pt x="928809" y="23632"/>
                  </a:lnTo>
                  <a:lnTo>
                    <a:pt x="974559" y="15224"/>
                  </a:lnTo>
                  <a:lnTo>
                    <a:pt x="1020915" y="8620"/>
                  </a:lnTo>
                  <a:lnTo>
                    <a:pt x="1067839" y="3856"/>
                  </a:lnTo>
                  <a:lnTo>
                    <a:pt x="1115294" y="970"/>
                  </a:lnTo>
                  <a:lnTo>
                    <a:pt x="1163243" y="0"/>
                  </a:lnTo>
                  <a:lnTo>
                    <a:pt x="1211192" y="970"/>
                  </a:lnTo>
                  <a:lnTo>
                    <a:pt x="1258648" y="3856"/>
                  </a:lnTo>
                  <a:lnTo>
                    <a:pt x="1305572" y="8620"/>
                  </a:lnTo>
                  <a:lnTo>
                    <a:pt x="1351928" y="15224"/>
                  </a:lnTo>
                  <a:lnTo>
                    <a:pt x="1397678" y="23632"/>
                  </a:lnTo>
                  <a:lnTo>
                    <a:pt x="1442785" y="33806"/>
                  </a:lnTo>
                  <a:lnTo>
                    <a:pt x="1487212" y="45709"/>
                  </a:lnTo>
                  <a:lnTo>
                    <a:pt x="1530920" y="59302"/>
                  </a:lnTo>
                  <a:lnTo>
                    <a:pt x="1573873" y="74550"/>
                  </a:lnTo>
                  <a:lnTo>
                    <a:pt x="1616032" y="91413"/>
                  </a:lnTo>
                  <a:lnTo>
                    <a:pt x="1657362" y="109855"/>
                  </a:lnTo>
                  <a:lnTo>
                    <a:pt x="1697824" y="129839"/>
                  </a:lnTo>
                  <a:lnTo>
                    <a:pt x="1737380" y="151326"/>
                  </a:lnTo>
                  <a:lnTo>
                    <a:pt x="1775994" y="174280"/>
                  </a:lnTo>
                  <a:lnTo>
                    <a:pt x="1813628" y="198663"/>
                  </a:lnTo>
                  <a:lnTo>
                    <a:pt x="1850245" y="224438"/>
                  </a:lnTo>
                  <a:lnTo>
                    <a:pt x="1885806" y="251567"/>
                  </a:lnTo>
                  <a:lnTo>
                    <a:pt x="1920275" y="280013"/>
                  </a:lnTo>
                  <a:lnTo>
                    <a:pt x="1953615" y="309738"/>
                  </a:lnTo>
                  <a:lnTo>
                    <a:pt x="1985787" y="340706"/>
                  </a:lnTo>
                  <a:lnTo>
                    <a:pt x="2016755" y="372877"/>
                  </a:lnTo>
                  <a:lnTo>
                    <a:pt x="2046481" y="406217"/>
                  </a:lnTo>
                  <a:lnTo>
                    <a:pt x="2074927" y="440685"/>
                  </a:lnTo>
                  <a:lnTo>
                    <a:pt x="2102057" y="476246"/>
                  </a:lnTo>
                  <a:lnTo>
                    <a:pt x="2127832" y="512862"/>
                  </a:lnTo>
                  <a:lnTo>
                    <a:pt x="2152216" y="550496"/>
                  </a:lnTo>
                  <a:lnTo>
                    <a:pt x="2175170" y="589109"/>
                  </a:lnTo>
                  <a:lnTo>
                    <a:pt x="2196658" y="628666"/>
                  </a:lnTo>
                  <a:lnTo>
                    <a:pt x="2216642" y="669127"/>
                  </a:lnTo>
                  <a:lnTo>
                    <a:pt x="2235084" y="710456"/>
                  </a:lnTo>
                  <a:lnTo>
                    <a:pt x="2251948" y="752616"/>
                  </a:lnTo>
                  <a:lnTo>
                    <a:pt x="2267196" y="795568"/>
                  </a:lnTo>
                  <a:lnTo>
                    <a:pt x="2280789" y="839276"/>
                  </a:lnTo>
                  <a:lnTo>
                    <a:pt x="2292692" y="883702"/>
                  </a:lnTo>
                  <a:lnTo>
                    <a:pt x="2302866" y="928809"/>
                  </a:lnTo>
                  <a:lnTo>
                    <a:pt x="2311275" y="974559"/>
                  </a:lnTo>
                  <a:lnTo>
                    <a:pt x="2317879" y="1020915"/>
                  </a:lnTo>
                  <a:lnTo>
                    <a:pt x="2322644" y="1067839"/>
                  </a:lnTo>
                  <a:lnTo>
                    <a:pt x="2325530" y="1115294"/>
                  </a:lnTo>
                  <a:lnTo>
                    <a:pt x="2326500" y="1163243"/>
                  </a:lnTo>
                  <a:close/>
                </a:path>
              </a:pathLst>
            </a:custGeom>
            <a:ln w="48094">
              <a:solidFill>
                <a:srgbClr val="00ACDD"/>
              </a:solidFill>
            </a:ln>
          </p:spPr>
          <p:txBody>
            <a:bodyPr wrap="square" lIns="0" tIns="0" rIns="0" bIns="0" rtlCol="0"/>
            <a:lstStyle/>
            <a:p>
              <a:endParaRPr/>
            </a:p>
          </p:txBody>
        </p:sp>
        <p:sp>
          <p:nvSpPr>
            <p:cNvPr id="15" name="object 15"/>
            <p:cNvSpPr/>
            <p:nvPr/>
          </p:nvSpPr>
          <p:spPr>
            <a:xfrm>
              <a:off x="3640249" y="2661060"/>
              <a:ext cx="2457450" cy="2457450"/>
            </a:xfrm>
            <a:custGeom>
              <a:avLst/>
              <a:gdLst/>
              <a:ahLst/>
              <a:cxnLst/>
              <a:rect l="l" t="t" r="r" b="b"/>
              <a:pathLst>
                <a:path w="2457450" h="2457450">
                  <a:moveTo>
                    <a:pt x="2457221" y="1228610"/>
                  </a:moveTo>
                  <a:lnTo>
                    <a:pt x="2456291" y="1276854"/>
                  </a:lnTo>
                  <a:lnTo>
                    <a:pt x="2453524" y="1324626"/>
                  </a:lnTo>
                  <a:lnTo>
                    <a:pt x="2448955" y="1371893"/>
                  </a:lnTo>
                  <a:lnTo>
                    <a:pt x="2442617" y="1418621"/>
                  </a:lnTo>
                  <a:lnTo>
                    <a:pt x="2434545" y="1464775"/>
                  </a:lnTo>
                  <a:lnTo>
                    <a:pt x="2424772" y="1510321"/>
                  </a:lnTo>
                  <a:lnTo>
                    <a:pt x="2413333" y="1555225"/>
                  </a:lnTo>
                  <a:lnTo>
                    <a:pt x="2400262" y="1599454"/>
                  </a:lnTo>
                  <a:lnTo>
                    <a:pt x="2385594" y="1642972"/>
                  </a:lnTo>
                  <a:lnTo>
                    <a:pt x="2369361" y="1685746"/>
                  </a:lnTo>
                  <a:lnTo>
                    <a:pt x="2351600" y="1727741"/>
                  </a:lnTo>
                  <a:lnTo>
                    <a:pt x="2332342" y="1768924"/>
                  </a:lnTo>
                  <a:lnTo>
                    <a:pt x="2311624" y="1809261"/>
                  </a:lnTo>
                  <a:lnTo>
                    <a:pt x="2289478" y="1848716"/>
                  </a:lnTo>
                  <a:lnTo>
                    <a:pt x="2265939" y="1887256"/>
                  </a:lnTo>
                  <a:lnTo>
                    <a:pt x="2241042" y="1924847"/>
                  </a:lnTo>
                  <a:lnTo>
                    <a:pt x="2214819" y="1961455"/>
                  </a:lnTo>
                  <a:lnTo>
                    <a:pt x="2187307" y="1997046"/>
                  </a:lnTo>
                  <a:lnTo>
                    <a:pt x="2158537" y="2031585"/>
                  </a:lnTo>
                  <a:lnTo>
                    <a:pt x="2128546" y="2065038"/>
                  </a:lnTo>
                  <a:lnTo>
                    <a:pt x="2097366" y="2097371"/>
                  </a:lnTo>
                  <a:lnTo>
                    <a:pt x="2065033" y="2128550"/>
                  </a:lnTo>
                  <a:lnTo>
                    <a:pt x="2031579" y="2158542"/>
                  </a:lnTo>
                  <a:lnTo>
                    <a:pt x="1997040" y="2187311"/>
                  </a:lnTo>
                  <a:lnTo>
                    <a:pt x="1961450" y="2214823"/>
                  </a:lnTo>
                  <a:lnTo>
                    <a:pt x="1924842" y="2241045"/>
                  </a:lnTo>
                  <a:lnTo>
                    <a:pt x="1887251" y="2265942"/>
                  </a:lnTo>
                  <a:lnTo>
                    <a:pt x="1848710" y="2289481"/>
                  </a:lnTo>
                  <a:lnTo>
                    <a:pt x="1809255" y="2311626"/>
                  </a:lnTo>
                  <a:lnTo>
                    <a:pt x="1768919" y="2332344"/>
                  </a:lnTo>
                  <a:lnTo>
                    <a:pt x="1727736" y="2351601"/>
                  </a:lnTo>
                  <a:lnTo>
                    <a:pt x="1685741" y="2369363"/>
                  </a:lnTo>
                  <a:lnTo>
                    <a:pt x="1642967" y="2385595"/>
                  </a:lnTo>
                  <a:lnTo>
                    <a:pt x="1599449" y="2400264"/>
                  </a:lnTo>
                  <a:lnTo>
                    <a:pt x="1555221" y="2413334"/>
                  </a:lnTo>
                  <a:lnTo>
                    <a:pt x="1510317" y="2424773"/>
                  </a:lnTo>
                  <a:lnTo>
                    <a:pt x="1464771" y="2434545"/>
                  </a:lnTo>
                  <a:lnTo>
                    <a:pt x="1418618" y="2442617"/>
                  </a:lnTo>
                  <a:lnTo>
                    <a:pt x="1371891" y="2448955"/>
                  </a:lnTo>
                  <a:lnTo>
                    <a:pt x="1324624" y="2453525"/>
                  </a:lnTo>
                  <a:lnTo>
                    <a:pt x="1276853" y="2456291"/>
                  </a:lnTo>
                  <a:lnTo>
                    <a:pt x="1228610" y="2457221"/>
                  </a:lnTo>
                  <a:lnTo>
                    <a:pt x="1180367" y="2456291"/>
                  </a:lnTo>
                  <a:lnTo>
                    <a:pt x="1132594" y="2453525"/>
                  </a:lnTo>
                  <a:lnTo>
                    <a:pt x="1085327" y="2448955"/>
                  </a:lnTo>
                  <a:lnTo>
                    <a:pt x="1038600" y="2442617"/>
                  </a:lnTo>
                  <a:lnTo>
                    <a:pt x="992446" y="2434545"/>
                  </a:lnTo>
                  <a:lnTo>
                    <a:pt x="946899" y="2424773"/>
                  </a:lnTo>
                  <a:lnTo>
                    <a:pt x="901995" y="2413334"/>
                  </a:lnTo>
                  <a:lnTo>
                    <a:pt x="857767" y="2400264"/>
                  </a:lnTo>
                  <a:lnTo>
                    <a:pt x="814248" y="2385595"/>
                  </a:lnTo>
                  <a:lnTo>
                    <a:pt x="771474" y="2369363"/>
                  </a:lnTo>
                  <a:lnTo>
                    <a:pt x="729479" y="2351601"/>
                  </a:lnTo>
                  <a:lnTo>
                    <a:pt x="688296" y="2332344"/>
                  </a:lnTo>
                  <a:lnTo>
                    <a:pt x="647960" y="2311626"/>
                  </a:lnTo>
                  <a:lnTo>
                    <a:pt x="608504" y="2289481"/>
                  </a:lnTo>
                  <a:lnTo>
                    <a:pt x="569964" y="2265942"/>
                  </a:lnTo>
                  <a:lnTo>
                    <a:pt x="532373" y="2241045"/>
                  </a:lnTo>
                  <a:lnTo>
                    <a:pt x="495765" y="2214823"/>
                  </a:lnTo>
                  <a:lnTo>
                    <a:pt x="460175" y="2187311"/>
                  </a:lnTo>
                  <a:lnTo>
                    <a:pt x="425636" y="2158542"/>
                  </a:lnTo>
                  <a:lnTo>
                    <a:pt x="392183" y="2128550"/>
                  </a:lnTo>
                  <a:lnTo>
                    <a:pt x="359849" y="2097371"/>
                  </a:lnTo>
                  <a:lnTo>
                    <a:pt x="328670" y="2065038"/>
                  </a:lnTo>
                  <a:lnTo>
                    <a:pt x="298679" y="2031585"/>
                  </a:lnTo>
                  <a:lnTo>
                    <a:pt x="269910" y="1997046"/>
                  </a:lnTo>
                  <a:lnTo>
                    <a:pt x="242397" y="1961455"/>
                  </a:lnTo>
                  <a:lnTo>
                    <a:pt x="216175" y="1924847"/>
                  </a:lnTo>
                  <a:lnTo>
                    <a:pt x="191278" y="1887256"/>
                  </a:lnTo>
                  <a:lnTo>
                    <a:pt x="167740" y="1848716"/>
                  </a:lnTo>
                  <a:lnTo>
                    <a:pt x="145594" y="1809261"/>
                  </a:lnTo>
                  <a:lnTo>
                    <a:pt x="124876" y="1768924"/>
                  </a:lnTo>
                  <a:lnTo>
                    <a:pt x="105619" y="1727741"/>
                  </a:lnTo>
                  <a:lnTo>
                    <a:pt x="87857" y="1685746"/>
                  </a:lnTo>
                  <a:lnTo>
                    <a:pt x="71625" y="1642972"/>
                  </a:lnTo>
                  <a:lnTo>
                    <a:pt x="56957" y="1599454"/>
                  </a:lnTo>
                  <a:lnTo>
                    <a:pt x="43886" y="1555225"/>
                  </a:lnTo>
                  <a:lnTo>
                    <a:pt x="32448" y="1510321"/>
                  </a:lnTo>
                  <a:lnTo>
                    <a:pt x="22675" y="1464775"/>
                  </a:lnTo>
                  <a:lnTo>
                    <a:pt x="14603" y="1418621"/>
                  </a:lnTo>
                  <a:lnTo>
                    <a:pt x="8265" y="1371893"/>
                  </a:lnTo>
                  <a:lnTo>
                    <a:pt x="3696" y="1324626"/>
                  </a:lnTo>
                  <a:lnTo>
                    <a:pt x="929" y="1276854"/>
                  </a:lnTo>
                  <a:lnTo>
                    <a:pt x="0" y="1228610"/>
                  </a:lnTo>
                  <a:lnTo>
                    <a:pt x="929" y="1180367"/>
                  </a:lnTo>
                  <a:lnTo>
                    <a:pt x="3696" y="1132594"/>
                  </a:lnTo>
                  <a:lnTo>
                    <a:pt x="8265" y="1085327"/>
                  </a:lnTo>
                  <a:lnTo>
                    <a:pt x="14603" y="1038600"/>
                  </a:lnTo>
                  <a:lnTo>
                    <a:pt x="22675" y="992446"/>
                  </a:lnTo>
                  <a:lnTo>
                    <a:pt x="32448" y="946899"/>
                  </a:lnTo>
                  <a:lnTo>
                    <a:pt x="43886" y="901995"/>
                  </a:lnTo>
                  <a:lnTo>
                    <a:pt x="56957" y="857767"/>
                  </a:lnTo>
                  <a:lnTo>
                    <a:pt x="71625" y="814248"/>
                  </a:lnTo>
                  <a:lnTo>
                    <a:pt x="87857" y="771474"/>
                  </a:lnTo>
                  <a:lnTo>
                    <a:pt x="105619" y="729479"/>
                  </a:lnTo>
                  <a:lnTo>
                    <a:pt x="124876" y="688296"/>
                  </a:lnTo>
                  <a:lnTo>
                    <a:pt x="145594" y="647960"/>
                  </a:lnTo>
                  <a:lnTo>
                    <a:pt x="167740" y="608504"/>
                  </a:lnTo>
                  <a:lnTo>
                    <a:pt x="191278" y="569964"/>
                  </a:lnTo>
                  <a:lnTo>
                    <a:pt x="216175" y="532373"/>
                  </a:lnTo>
                  <a:lnTo>
                    <a:pt x="242397" y="495765"/>
                  </a:lnTo>
                  <a:lnTo>
                    <a:pt x="269910" y="460175"/>
                  </a:lnTo>
                  <a:lnTo>
                    <a:pt x="298679" y="425636"/>
                  </a:lnTo>
                  <a:lnTo>
                    <a:pt x="328670" y="392183"/>
                  </a:lnTo>
                  <a:lnTo>
                    <a:pt x="359849" y="359849"/>
                  </a:lnTo>
                  <a:lnTo>
                    <a:pt x="392183" y="328670"/>
                  </a:lnTo>
                  <a:lnTo>
                    <a:pt x="425636" y="298679"/>
                  </a:lnTo>
                  <a:lnTo>
                    <a:pt x="460175" y="269910"/>
                  </a:lnTo>
                  <a:lnTo>
                    <a:pt x="495765" y="242397"/>
                  </a:lnTo>
                  <a:lnTo>
                    <a:pt x="532373" y="216175"/>
                  </a:lnTo>
                  <a:lnTo>
                    <a:pt x="569964" y="191278"/>
                  </a:lnTo>
                  <a:lnTo>
                    <a:pt x="608504" y="167740"/>
                  </a:lnTo>
                  <a:lnTo>
                    <a:pt x="647960" y="145594"/>
                  </a:lnTo>
                  <a:lnTo>
                    <a:pt x="688296" y="124876"/>
                  </a:lnTo>
                  <a:lnTo>
                    <a:pt x="729479" y="105619"/>
                  </a:lnTo>
                  <a:lnTo>
                    <a:pt x="771474" y="87857"/>
                  </a:lnTo>
                  <a:lnTo>
                    <a:pt x="814248" y="71625"/>
                  </a:lnTo>
                  <a:lnTo>
                    <a:pt x="857767" y="56957"/>
                  </a:lnTo>
                  <a:lnTo>
                    <a:pt x="901995" y="43886"/>
                  </a:lnTo>
                  <a:lnTo>
                    <a:pt x="946899" y="32448"/>
                  </a:lnTo>
                  <a:lnTo>
                    <a:pt x="992446" y="22675"/>
                  </a:lnTo>
                  <a:lnTo>
                    <a:pt x="1038600" y="14603"/>
                  </a:lnTo>
                  <a:lnTo>
                    <a:pt x="1085327" y="8265"/>
                  </a:lnTo>
                  <a:lnTo>
                    <a:pt x="1132594" y="3696"/>
                  </a:lnTo>
                  <a:lnTo>
                    <a:pt x="1180367" y="929"/>
                  </a:lnTo>
                  <a:lnTo>
                    <a:pt x="1228610" y="0"/>
                  </a:lnTo>
                  <a:lnTo>
                    <a:pt x="1276853" y="929"/>
                  </a:lnTo>
                  <a:lnTo>
                    <a:pt x="1324624" y="3696"/>
                  </a:lnTo>
                  <a:lnTo>
                    <a:pt x="1371891" y="8265"/>
                  </a:lnTo>
                  <a:lnTo>
                    <a:pt x="1418618" y="14603"/>
                  </a:lnTo>
                  <a:lnTo>
                    <a:pt x="1464771" y="22675"/>
                  </a:lnTo>
                  <a:lnTo>
                    <a:pt x="1510317" y="32448"/>
                  </a:lnTo>
                  <a:lnTo>
                    <a:pt x="1555221" y="43886"/>
                  </a:lnTo>
                  <a:lnTo>
                    <a:pt x="1599449" y="56957"/>
                  </a:lnTo>
                  <a:lnTo>
                    <a:pt x="1642967" y="71625"/>
                  </a:lnTo>
                  <a:lnTo>
                    <a:pt x="1685741" y="87857"/>
                  </a:lnTo>
                  <a:lnTo>
                    <a:pt x="1727736" y="105619"/>
                  </a:lnTo>
                  <a:lnTo>
                    <a:pt x="1768919" y="124876"/>
                  </a:lnTo>
                  <a:lnTo>
                    <a:pt x="1809255" y="145594"/>
                  </a:lnTo>
                  <a:lnTo>
                    <a:pt x="1848710" y="167740"/>
                  </a:lnTo>
                  <a:lnTo>
                    <a:pt x="1887251" y="191278"/>
                  </a:lnTo>
                  <a:lnTo>
                    <a:pt x="1924842" y="216175"/>
                  </a:lnTo>
                  <a:lnTo>
                    <a:pt x="1961450" y="242397"/>
                  </a:lnTo>
                  <a:lnTo>
                    <a:pt x="1997040" y="269910"/>
                  </a:lnTo>
                  <a:lnTo>
                    <a:pt x="2031579" y="298679"/>
                  </a:lnTo>
                  <a:lnTo>
                    <a:pt x="2065033" y="328670"/>
                  </a:lnTo>
                  <a:lnTo>
                    <a:pt x="2097366" y="359849"/>
                  </a:lnTo>
                  <a:lnTo>
                    <a:pt x="2128546" y="392183"/>
                  </a:lnTo>
                  <a:lnTo>
                    <a:pt x="2158537" y="425636"/>
                  </a:lnTo>
                  <a:lnTo>
                    <a:pt x="2187307" y="460175"/>
                  </a:lnTo>
                  <a:lnTo>
                    <a:pt x="2214819" y="495765"/>
                  </a:lnTo>
                  <a:lnTo>
                    <a:pt x="2241042" y="532373"/>
                  </a:lnTo>
                  <a:lnTo>
                    <a:pt x="2265939" y="569964"/>
                  </a:lnTo>
                  <a:lnTo>
                    <a:pt x="2289478" y="608504"/>
                  </a:lnTo>
                  <a:lnTo>
                    <a:pt x="2311624" y="647960"/>
                  </a:lnTo>
                  <a:lnTo>
                    <a:pt x="2332342" y="688296"/>
                  </a:lnTo>
                  <a:lnTo>
                    <a:pt x="2351600" y="729479"/>
                  </a:lnTo>
                  <a:lnTo>
                    <a:pt x="2369361" y="771474"/>
                  </a:lnTo>
                  <a:lnTo>
                    <a:pt x="2385594" y="814248"/>
                  </a:lnTo>
                  <a:lnTo>
                    <a:pt x="2400262" y="857767"/>
                  </a:lnTo>
                  <a:lnTo>
                    <a:pt x="2413333" y="901995"/>
                  </a:lnTo>
                  <a:lnTo>
                    <a:pt x="2424772" y="946899"/>
                  </a:lnTo>
                  <a:lnTo>
                    <a:pt x="2434545" y="992446"/>
                  </a:lnTo>
                  <a:lnTo>
                    <a:pt x="2442617" y="1038600"/>
                  </a:lnTo>
                  <a:lnTo>
                    <a:pt x="2448955" y="1085327"/>
                  </a:lnTo>
                  <a:lnTo>
                    <a:pt x="2453524" y="1132594"/>
                  </a:lnTo>
                  <a:lnTo>
                    <a:pt x="2456291" y="1180367"/>
                  </a:lnTo>
                  <a:lnTo>
                    <a:pt x="2457221" y="1228610"/>
                  </a:lnTo>
                  <a:close/>
                </a:path>
              </a:pathLst>
            </a:custGeom>
            <a:ln w="50800">
              <a:solidFill>
                <a:srgbClr val="95BB33"/>
              </a:solidFill>
            </a:ln>
          </p:spPr>
          <p:txBody>
            <a:bodyPr wrap="square" lIns="0" tIns="0" rIns="0" bIns="0" rtlCol="0"/>
            <a:lstStyle/>
            <a:p>
              <a:endParaRPr/>
            </a:p>
          </p:txBody>
        </p:sp>
        <p:sp>
          <p:nvSpPr>
            <p:cNvPr id="16" name="object 16"/>
            <p:cNvSpPr/>
            <p:nvPr/>
          </p:nvSpPr>
          <p:spPr>
            <a:xfrm>
              <a:off x="3675577" y="2696391"/>
              <a:ext cx="2386965" cy="2386965"/>
            </a:xfrm>
            <a:custGeom>
              <a:avLst/>
              <a:gdLst/>
              <a:ahLst/>
              <a:cxnLst/>
              <a:rect l="l" t="t" r="r" b="b"/>
              <a:pathLst>
                <a:path w="2386965" h="2386965">
                  <a:moveTo>
                    <a:pt x="2386558" y="1193279"/>
                  </a:moveTo>
                  <a:lnTo>
                    <a:pt x="2385611" y="1241273"/>
                  </a:lnTo>
                  <a:lnTo>
                    <a:pt x="2382792" y="1288785"/>
                  </a:lnTo>
                  <a:lnTo>
                    <a:pt x="2378137" y="1335781"/>
                  </a:lnTo>
                  <a:lnTo>
                    <a:pt x="2371683" y="1382225"/>
                  </a:lnTo>
                  <a:lnTo>
                    <a:pt x="2363464" y="1428081"/>
                  </a:lnTo>
                  <a:lnTo>
                    <a:pt x="2353517" y="1473312"/>
                  </a:lnTo>
                  <a:lnTo>
                    <a:pt x="2341877" y="1517885"/>
                  </a:lnTo>
                  <a:lnTo>
                    <a:pt x="2328579" y="1561763"/>
                  </a:lnTo>
                  <a:lnTo>
                    <a:pt x="2313660" y="1604910"/>
                  </a:lnTo>
                  <a:lnTo>
                    <a:pt x="2297154" y="1647290"/>
                  </a:lnTo>
                  <a:lnTo>
                    <a:pt x="2279098" y="1688869"/>
                  </a:lnTo>
                  <a:lnTo>
                    <a:pt x="2259527" y="1729611"/>
                  </a:lnTo>
                  <a:lnTo>
                    <a:pt x="2238478" y="1769479"/>
                  </a:lnTo>
                  <a:lnTo>
                    <a:pt x="2215984" y="1808438"/>
                  </a:lnTo>
                  <a:lnTo>
                    <a:pt x="2192083" y="1846453"/>
                  </a:lnTo>
                  <a:lnTo>
                    <a:pt x="2166810" y="1883487"/>
                  </a:lnTo>
                  <a:lnTo>
                    <a:pt x="2140200" y="1919506"/>
                  </a:lnTo>
                  <a:lnTo>
                    <a:pt x="2112289" y="1954474"/>
                  </a:lnTo>
                  <a:lnTo>
                    <a:pt x="2083113" y="1988354"/>
                  </a:lnTo>
                  <a:lnTo>
                    <a:pt x="2052707" y="2021112"/>
                  </a:lnTo>
                  <a:lnTo>
                    <a:pt x="2021107" y="2052712"/>
                  </a:lnTo>
                  <a:lnTo>
                    <a:pt x="1988349" y="2083117"/>
                  </a:lnTo>
                  <a:lnTo>
                    <a:pt x="1954469" y="2112293"/>
                  </a:lnTo>
                  <a:lnTo>
                    <a:pt x="1919501" y="2140203"/>
                  </a:lnTo>
                  <a:lnTo>
                    <a:pt x="1883482" y="2166813"/>
                  </a:lnTo>
                  <a:lnTo>
                    <a:pt x="1846447" y="2192086"/>
                  </a:lnTo>
                  <a:lnTo>
                    <a:pt x="1808432" y="2215987"/>
                  </a:lnTo>
                  <a:lnTo>
                    <a:pt x="1769473" y="2238480"/>
                  </a:lnTo>
                  <a:lnTo>
                    <a:pt x="1729605" y="2259530"/>
                  </a:lnTo>
                  <a:lnTo>
                    <a:pt x="1688864" y="2279100"/>
                  </a:lnTo>
                  <a:lnTo>
                    <a:pt x="1647285" y="2297156"/>
                  </a:lnTo>
                  <a:lnTo>
                    <a:pt x="1604905" y="2313661"/>
                  </a:lnTo>
                  <a:lnTo>
                    <a:pt x="1561758" y="2328580"/>
                  </a:lnTo>
                  <a:lnTo>
                    <a:pt x="1517881" y="2341878"/>
                  </a:lnTo>
                  <a:lnTo>
                    <a:pt x="1473308" y="2353518"/>
                  </a:lnTo>
                  <a:lnTo>
                    <a:pt x="1428077" y="2363465"/>
                  </a:lnTo>
                  <a:lnTo>
                    <a:pt x="1382222" y="2371683"/>
                  </a:lnTo>
                  <a:lnTo>
                    <a:pt x="1335779" y="2378138"/>
                  </a:lnTo>
                  <a:lnTo>
                    <a:pt x="1288784" y="2382792"/>
                  </a:lnTo>
                  <a:lnTo>
                    <a:pt x="1241272" y="2385611"/>
                  </a:lnTo>
                  <a:lnTo>
                    <a:pt x="1193279" y="2386558"/>
                  </a:lnTo>
                  <a:lnTo>
                    <a:pt x="1145285" y="2385611"/>
                  </a:lnTo>
                  <a:lnTo>
                    <a:pt x="1097772" y="2382792"/>
                  </a:lnTo>
                  <a:lnTo>
                    <a:pt x="1050776" y="2378138"/>
                  </a:lnTo>
                  <a:lnTo>
                    <a:pt x="1004333" y="2371683"/>
                  </a:lnTo>
                  <a:lnTo>
                    <a:pt x="958477" y="2363465"/>
                  </a:lnTo>
                  <a:lnTo>
                    <a:pt x="913245" y="2353518"/>
                  </a:lnTo>
                  <a:lnTo>
                    <a:pt x="868673" y="2341878"/>
                  </a:lnTo>
                  <a:lnTo>
                    <a:pt x="824795" y="2328580"/>
                  </a:lnTo>
                  <a:lnTo>
                    <a:pt x="781648" y="2313661"/>
                  </a:lnTo>
                  <a:lnTo>
                    <a:pt x="739267" y="2297156"/>
                  </a:lnTo>
                  <a:lnTo>
                    <a:pt x="697688" y="2279100"/>
                  </a:lnTo>
                  <a:lnTo>
                    <a:pt x="656947" y="2259530"/>
                  </a:lnTo>
                  <a:lnTo>
                    <a:pt x="617079" y="2238480"/>
                  </a:lnTo>
                  <a:lnTo>
                    <a:pt x="578120" y="2215987"/>
                  </a:lnTo>
                  <a:lnTo>
                    <a:pt x="540105" y="2192086"/>
                  </a:lnTo>
                  <a:lnTo>
                    <a:pt x="503070" y="2166813"/>
                  </a:lnTo>
                  <a:lnTo>
                    <a:pt x="467051" y="2140203"/>
                  </a:lnTo>
                  <a:lnTo>
                    <a:pt x="432084" y="2112293"/>
                  </a:lnTo>
                  <a:lnTo>
                    <a:pt x="398203" y="2083117"/>
                  </a:lnTo>
                  <a:lnTo>
                    <a:pt x="365445" y="2052712"/>
                  </a:lnTo>
                  <a:lnTo>
                    <a:pt x="333846" y="2021112"/>
                  </a:lnTo>
                  <a:lnTo>
                    <a:pt x="303441" y="1988354"/>
                  </a:lnTo>
                  <a:lnTo>
                    <a:pt x="274265" y="1954474"/>
                  </a:lnTo>
                  <a:lnTo>
                    <a:pt x="246354" y="1919506"/>
                  </a:lnTo>
                  <a:lnTo>
                    <a:pt x="219745" y="1883487"/>
                  </a:lnTo>
                  <a:lnTo>
                    <a:pt x="194471" y="1846453"/>
                  </a:lnTo>
                  <a:lnTo>
                    <a:pt x="170571" y="1808438"/>
                  </a:lnTo>
                  <a:lnTo>
                    <a:pt x="148077" y="1769479"/>
                  </a:lnTo>
                  <a:lnTo>
                    <a:pt x="127028" y="1729611"/>
                  </a:lnTo>
                  <a:lnTo>
                    <a:pt x="107457" y="1688869"/>
                  </a:lnTo>
                  <a:lnTo>
                    <a:pt x="89402" y="1647290"/>
                  </a:lnTo>
                  <a:lnTo>
                    <a:pt x="72897" y="1604910"/>
                  </a:lnTo>
                  <a:lnTo>
                    <a:pt x="57977" y="1561763"/>
                  </a:lnTo>
                  <a:lnTo>
                    <a:pt x="44680" y="1517885"/>
                  </a:lnTo>
                  <a:lnTo>
                    <a:pt x="33040" y="1473312"/>
                  </a:lnTo>
                  <a:lnTo>
                    <a:pt x="23093" y="1428081"/>
                  </a:lnTo>
                  <a:lnTo>
                    <a:pt x="14874" y="1382225"/>
                  </a:lnTo>
                  <a:lnTo>
                    <a:pt x="8420" y="1335781"/>
                  </a:lnTo>
                  <a:lnTo>
                    <a:pt x="3766" y="1288785"/>
                  </a:lnTo>
                  <a:lnTo>
                    <a:pt x="947" y="1241273"/>
                  </a:lnTo>
                  <a:lnTo>
                    <a:pt x="0" y="1193279"/>
                  </a:lnTo>
                  <a:lnTo>
                    <a:pt x="947" y="1145286"/>
                  </a:lnTo>
                  <a:lnTo>
                    <a:pt x="3766" y="1097774"/>
                  </a:lnTo>
                  <a:lnTo>
                    <a:pt x="8420" y="1050779"/>
                  </a:lnTo>
                  <a:lnTo>
                    <a:pt x="14874" y="1004336"/>
                  </a:lnTo>
                  <a:lnTo>
                    <a:pt x="23093" y="958481"/>
                  </a:lnTo>
                  <a:lnTo>
                    <a:pt x="33040" y="913249"/>
                  </a:lnTo>
                  <a:lnTo>
                    <a:pt x="44680" y="868677"/>
                  </a:lnTo>
                  <a:lnTo>
                    <a:pt x="57977" y="824800"/>
                  </a:lnTo>
                  <a:lnTo>
                    <a:pt x="72897" y="781653"/>
                  </a:lnTo>
                  <a:lnTo>
                    <a:pt x="89402" y="739273"/>
                  </a:lnTo>
                  <a:lnTo>
                    <a:pt x="107457" y="697694"/>
                  </a:lnTo>
                  <a:lnTo>
                    <a:pt x="127028" y="656953"/>
                  </a:lnTo>
                  <a:lnTo>
                    <a:pt x="148077" y="617085"/>
                  </a:lnTo>
                  <a:lnTo>
                    <a:pt x="170571" y="578125"/>
                  </a:lnTo>
                  <a:lnTo>
                    <a:pt x="194471" y="540110"/>
                  </a:lnTo>
                  <a:lnTo>
                    <a:pt x="219745" y="503076"/>
                  </a:lnTo>
                  <a:lnTo>
                    <a:pt x="246354" y="467057"/>
                  </a:lnTo>
                  <a:lnTo>
                    <a:pt x="274265" y="432089"/>
                  </a:lnTo>
                  <a:lnTo>
                    <a:pt x="303441" y="398208"/>
                  </a:lnTo>
                  <a:lnTo>
                    <a:pt x="333846" y="365450"/>
                  </a:lnTo>
                  <a:lnTo>
                    <a:pt x="365445" y="333851"/>
                  </a:lnTo>
                  <a:lnTo>
                    <a:pt x="398203" y="303445"/>
                  </a:lnTo>
                  <a:lnTo>
                    <a:pt x="432084" y="274269"/>
                  </a:lnTo>
                  <a:lnTo>
                    <a:pt x="467051" y="246358"/>
                  </a:lnTo>
                  <a:lnTo>
                    <a:pt x="503070" y="219748"/>
                  </a:lnTo>
                  <a:lnTo>
                    <a:pt x="540105" y="194475"/>
                  </a:lnTo>
                  <a:lnTo>
                    <a:pt x="578120" y="170573"/>
                  </a:lnTo>
                  <a:lnTo>
                    <a:pt x="617079" y="148080"/>
                  </a:lnTo>
                  <a:lnTo>
                    <a:pt x="656947" y="127030"/>
                  </a:lnTo>
                  <a:lnTo>
                    <a:pt x="697688" y="107459"/>
                  </a:lnTo>
                  <a:lnTo>
                    <a:pt x="739267" y="89403"/>
                  </a:lnTo>
                  <a:lnTo>
                    <a:pt x="781648" y="72898"/>
                  </a:lnTo>
                  <a:lnTo>
                    <a:pt x="824795" y="57979"/>
                  </a:lnTo>
                  <a:lnTo>
                    <a:pt x="868673" y="44681"/>
                  </a:lnTo>
                  <a:lnTo>
                    <a:pt x="913245" y="33040"/>
                  </a:lnTo>
                  <a:lnTo>
                    <a:pt x="958477" y="23093"/>
                  </a:lnTo>
                  <a:lnTo>
                    <a:pt x="1004333" y="14874"/>
                  </a:lnTo>
                  <a:lnTo>
                    <a:pt x="1050776" y="8420"/>
                  </a:lnTo>
                  <a:lnTo>
                    <a:pt x="1097772" y="3766"/>
                  </a:lnTo>
                  <a:lnTo>
                    <a:pt x="1145285" y="947"/>
                  </a:lnTo>
                  <a:lnTo>
                    <a:pt x="1193279" y="0"/>
                  </a:lnTo>
                  <a:lnTo>
                    <a:pt x="1241272" y="947"/>
                  </a:lnTo>
                  <a:lnTo>
                    <a:pt x="1288784" y="3766"/>
                  </a:lnTo>
                  <a:lnTo>
                    <a:pt x="1335779" y="8420"/>
                  </a:lnTo>
                  <a:lnTo>
                    <a:pt x="1382222" y="14874"/>
                  </a:lnTo>
                  <a:lnTo>
                    <a:pt x="1428077" y="23093"/>
                  </a:lnTo>
                  <a:lnTo>
                    <a:pt x="1473308" y="33040"/>
                  </a:lnTo>
                  <a:lnTo>
                    <a:pt x="1517881" y="44681"/>
                  </a:lnTo>
                  <a:lnTo>
                    <a:pt x="1561758" y="57979"/>
                  </a:lnTo>
                  <a:lnTo>
                    <a:pt x="1604905" y="72898"/>
                  </a:lnTo>
                  <a:lnTo>
                    <a:pt x="1647285" y="89403"/>
                  </a:lnTo>
                  <a:lnTo>
                    <a:pt x="1688864" y="107459"/>
                  </a:lnTo>
                  <a:lnTo>
                    <a:pt x="1729605" y="127030"/>
                  </a:lnTo>
                  <a:lnTo>
                    <a:pt x="1769473" y="148080"/>
                  </a:lnTo>
                  <a:lnTo>
                    <a:pt x="1808432" y="170573"/>
                  </a:lnTo>
                  <a:lnTo>
                    <a:pt x="1846447" y="194475"/>
                  </a:lnTo>
                  <a:lnTo>
                    <a:pt x="1883482" y="219748"/>
                  </a:lnTo>
                  <a:lnTo>
                    <a:pt x="1919501" y="246358"/>
                  </a:lnTo>
                  <a:lnTo>
                    <a:pt x="1954469" y="274269"/>
                  </a:lnTo>
                  <a:lnTo>
                    <a:pt x="1988349" y="303445"/>
                  </a:lnTo>
                  <a:lnTo>
                    <a:pt x="2021107" y="333851"/>
                  </a:lnTo>
                  <a:lnTo>
                    <a:pt x="2052707" y="365450"/>
                  </a:lnTo>
                  <a:lnTo>
                    <a:pt x="2083113" y="398208"/>
                  </a:lnTo>
                  <a:lnTo>
                    <a:pt x="2112289" y="432089"/>
                  </a:lnTo>
                  <a:lnTo>
                    <a:pt x="2140200" y="467057"/>
                  </a:lnTo>
                  <a:lnTo>
                    <a:pt x="2166810" y="503076"/>
                  </a:lnTo>
                  <a:lnTo>
                    <a:pt x="2192083" y="540110"/>
                  </a:lnTo>
                  <a:lnTo>
                    <a:pt x="2215984" y="578125"/>
                  </a:lnTo>
                  <a:lnTo>
                    <a:pt x="2238478" y="617085"/>
                  </a:lnTo>
                  <a:lnTo>
                    <a:pt x="2259527" y="656953"/>
                  </a:lnTo>
                  <a:lnTo>
                    <a:pt x="2279098" y="697694"/>
                  </a:lnTo>
                  <a:lnTo>
                    <a:pt x="2297154" y="739273"/>
                  </a:lnTo>
                  <a:lnTo>
                    <a:pt x="2313660" y="781653"/>
                  </a:lnTo>
                  <a:lnTo>
                    <a:pt x="2328579" y="824800"/>
                  </a:lnTo>
                  <a:lnTo>
                    <a:pt x="2341877" y="868677"/>
                  </a:lnTo>
                  <a:lnTo>
                    <a:pt x="2353517" y="913249"/>
                  </a:lnTo>
                  <a:lnTo>
                    <a:pt x="2363464" y="958481"/>
                  </a:lnTo>
                  <a:lnTo>
                    <a:pt x="2371683" y="1004336"/>
                  </a:lnTo>
                  <a:lnTo>
                    <a:pt x="2378137" y="1050779"/>
                  </a:lnTo>
                  <a:lnTo>
                    <a:pt x="2382792" y="1097774"/>
                  </a:lnTo>
                  <a:lnTo>
                    <a:pt x="2385611" y="1145286"/>
                  </a:lnTo>
                  <a:lnTo>
                    <a:pt x="2386558" y="1193279"/>
                  </a:lnTo>
                  <a:close/>
                </a:path>
              </a:pathLst>
            </a:custGeom>
            <a:ln w="49339">
              <a:solidFill>
                <a:srgbClr val="004166"/>
              </a:solidFill>
            </a:ln>
          </p:spPr>
          <p:txBody>
            <a:bodyPr wrap="square" lIns="0" tIns="0" rIns="0" bIns="0" rtlCol="0"/>
            <a:lstStyle/>
            <a:p>
              <a:endParaRPr/>
            </a:p>
          </p:txBody>
        </p:sp>
      </p:grpSp>
      <p:sp>
        <p:nvSpPr>
          <p:cNvPr id="17" name="object 17"/>
          <p:cNvSpPr txBox="1"/>
          <p:nvPr/>
        </p:nvSpPr>
        <p:spPr>
          <a:xfrm>
            <a:off x="1297545" y="3142133"/>
            <a:ext cx="1278255" cy="1437640"/>
          </a:xfrm>
          <a:prstGeom prst="rect">
            <a:avLst/>
          </a:prstGeom>
        </p:spPr>
        <p:txBody>
          <a:bodyPr vert="horz" wrap="square" lIns="0" tIns="2540" rIns="0" bIns="0" rtlCol="0">
            <a:spAutoFit/>
          </a:bodyPr>
          <a:lstStyle/>
          <a:p>
            <a:pPr marL="12065" marR="5080" algn="ctr">
              <a:lnSpc>
                <a:spcPct val="103699"/>
              </a:lnSpc>
              <a:spcBef>
                <a:spcPts val="20"/>
              </a:spcBef>
            </a:pPr>
            <a:r>
              <a:rPr sz="1800" spc="-35" dirty="0">
                <a:solidFill>
                  <a:srgbClr val="414042"/>
                </a:solidFill>
                <a:latin typeface="Calibri"/>
                <a:cs typeface="Calibri"/>
              </a:rPr>
              <a:t>Logic could</a:t>
            </a:r>
            <a:r>
              <a:rPr sz="1800" spc="-200" dirty="0">
                <a:solidFill>
                  <a:srgbClr val="414042"/>
                </a:solidFill>
                <a:latin typeface="Calibri"/>
                <a:cs typeface="Calibri"/>
              </a:rPr>
              <a:t> </a:t>
            </a:r>
            <a:r>
              <a:rPr sz="1800" spc="-40" dirty="0">
                <a:solidFill>
                  <a:srgbClr val="414042"/>
                </a:solidFill>
                <a:latin typeface="Calibri"/>
                <a:cs typeface="Calibri"/>
              </a:rPr>
              <a:t>be  </a:t>
            </a:r>
            <a:r>
              <a:rPr sz="1800" spc="-50" dirty="0">
                <a:solidFill>
                  <a:srgbClr val="414042"/>
                </a:solidFill>
                <a:latin typeface="Calibri"/>
                <a:cs typeface="Calibri"/>
              </a:rPr>
              <a:t>pattern,  </a:t>
            </a:r>
            <a:r>
              <a:rPr sz="1800" spc="-45" dirty="0">
                <a:solidFill>
                  <a:srgbClr val="414042"/>
                </a:solidFill>
                <a:latin typeface="Calibri"/>
                <a:cs typeface="Calibri"/>
              </a:rPr>
              <a:t>mathematical  </a:t>
            </a:r>
            <a:r>
              <a:rPr sz="1800" spc="-40" dirty="0">
                <a:solidFill>
                  <a:srgbClr val="414042"/>
                </a:solidFill>
                <a:latin typeface="Calibri"/>
                <a:cs typeface="Calibri"/>
              </a:rPr>
              <a:t>formula or  equation</a:t>
            </a:r>
            <a:endParaRPr sz="1800" dirty="0">
              <a:latin typeface="Calibri"/>
              <a:cs typeface="Calibri"/>
            </a:endParaRPr>
          </a:p>
        </p:txBody>
      </p:sp>
      <p:sp>
        <p:nvSpPr>
          <p:cNvPr id="18" name="object 18"/>
          <p:cNvSpPr txBox="1"/>
          <p:nvPr/>
        </p:nvSpPr>
        <p:spPr>
          <a:xfrm>
            <a:off x="4057558" y="3264048"/>
            <a:ext cx="1617345" cy="1153160"/>
          </a:xfrm>
          <a:prstGeom prst="rect">
            <a:avLst/>
          </a:prstGeom>
        </p:spPr>
        <p:txBody>
          <a:bodyPr vert="horz" wrap="square" lIns="0" tIns="2540" rIns="0" bIns="0" rtlCol="0">
            <a:spAutoFit/>
          </a:bodyPr>
          <a:lstStyle/>
          <a:p>
            <a:pPr marL="12700" marR="5080" indent="5080" algn="ctr">
              <a:lnSpc>
                <a:spcPct val="103699"/>
              </a:lnSpc>
              <a:spcBef>
                <a:spcPts val="20"/>
              </a:spcBef>
            </a:pPr>
            <a:r>
              <a:rPr sz="1800" spc="-35" dirty="0">
                <a:solidFill>
                  <a:srgbClr val="414042"/>
                </a:solidFill>
                <a:latin typeface="Calibri"/>
                <a:cs typeface="Calibri"/>
              </a:rPr>
              <a:t>Bring hidden  </a:t>
            </a:r>
            <a:r>
              <a:rPr sz="1800" spc="-40" dirty="0">
                <a:solidFill>
                  <a:srgbClr val="414042"/>
                </a:solidFill>
                <a:latin typeface="Calibri"/>
                <a:cs typeface="Calibri"/>
              </a:rPr>
              <a:t>insight </a:t>
            </a:r>
            <a:r>
              <a:rPr sz="1800" spc="-20" dirty="0">
                <a:solidFill>
                  <a:srgbClr val="414042"/>
                </a:solidFill>
                <a:latin typeface="Calibri"/>
                <a:cs typeface="Calibri"/>
              </a:rPr>
              <a:t>on </a:t>
            </a:r>
            <a:r>
              <a:rPr sz="1800" spc="-45" dirty="0">
                <a:solidFill>
                  <a:srgbClr val="414042"/>
                </a:solidFill>
                <a:latin typeface="Calibri"/>
                <a:cs typeface="Calibri"/>
              </a:rPr>
              <a:t>surface  </a:t>
            </a:r>
            <a:r>
              <a:rPr sz="1800" spc="-30" dirty="0">
                <a:solidFill>
                  <a:srgbClr val="414042"/>
                </a:solidFill>
                <a:latin typeface="Calibri"/>
                <a:cs typeface="Calibri"/>
              </a:rPr>
              <a:t>and help to </a:t>
            </a:r>
            <a:r>
              <a:rPr sz="1800" spc="-50" dirty="0">
                <a:solidFill>
                  <a:srgbClr val="414042"/>
                </a:solidFill>
                <a:latin typeface="Calibri"/>
                <a:cs typeface="Calibri"/>
              </a:rPr>
              <a:t>take  </a:t>
            </a:r>
            <a:r>
              <a:rPr sz="1800" spc="-45" dirty="0">
                <a:solidFill>
                  <a:srgbClr val="414042"/>
                </a:solidFill>
                <a:latin typeface="Calibri"/>
                <a:cs typeface="Calibri"/>
              </a:rPr>
              <a:t>informed</a:t>
            </a:r>
            <a:r>
              <a:rPr sz="1800" spc="-135" dirty="0">
                <a:solidFill>
                  <a:srgbClr val="414042"/>
                </a:solidFill>
                <a:latin typeface="Calibri"/>
                <a:cs typeface="Calibri"/>
              </a:rPr>
              <a:t> </a:t>
            </a:r>
            <a:r>
              <a:rPr sz="1800" spc="-40" dirty="0">
                <a:solidFill>
                  <a:srgbClr val="414042"/>
                </a:solidFill>
                <a:latin typeface="Calibri"/>
                <a:cs typeface="Calibri"/>
              </a:rPr>
              <a:t>decision</a:t>
            </a:r>
            <a:endParaRPr sz="1800" dirty="0">
              <a:latin typeface="Calibri"/>
              <a:cs typeface="Calibri"/>
            </a:endParaRPr>
          </a:p>
        </p:txBody>
      </p:sp>
      <p:pic>
        <p:nvPicPr>
          <p:cNvPr id="22" name="Picture 21">
            <a:extLst>
              <a:ext uri="{FF2B5EF4-FFF2-40B4-BE49-F238E27FC236}">
                <a16:creationId xmlns:a16="http://schemas.microsoft.com/office/drawing/2014/main" id="{5FEA313A-32A6-C648-B714-3C2FB1D28F64}"/>
              </a:ext>
            </a:extLst>
          </p:cNvPr>
          <p:cNvPicPr>
            <a:picLocks noChangeAspect="1"/>
          </p:cNvPicPr>
          <p:nvPr/>
        </p:nvPicPr>
        <p:blipFill>
          <a:blip r:embed="rId3"/>
          <a:stretch>
            <a:fillRect/>
          </a:stretch>
        </p:blipFill>
        <p:spPr>
          <a:xfrm>
            <a:off x="6553200" y="838200"/>
            <a:ext cx="5245100" cy="52451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925C-FD9C-4EA6-B701-FF60386901CE}"/>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Named Entity Recognition</a:t>
            </a:r>
          </a:p>
        </p:txBody>
      </p:sp>
      <p:sp>
        <p:nvSpPr>
          <p:cNvPr id="3" name="Content Placeholder 2">
            <a:extLst>
              <a:ext uri="{FF2B5EF4-FFF2-40B4-BE49-F238E27FC236}">
                <a16:creationId xmlns:a16="http://schemas.microsoft.com/office/drawing/2014/main" id="{78BF50B1-CF3A-4A40-BC19-9589F0D33259}"/>
              </a:ext>
            </a:extLst>
          </p:cNvPr>
          <p:cNvSpPr>
            <a:spLocks noGrp="1"/>
          </p:cNvSpPr>
          <p:nvPr>
            <p:ph idx="1"/>
          </p:nvPr>
        </p:nvSpPr>
        <p:spPr>
          <a:xfrm>
            <a:off x="643468" y="2638043"/>
            <a:ext cx="3363974" cy="3415623"/>
          </a:xfrm>
        </p:spPr>
        <p:txBody>
          <a:bodyPr>
            <a:normAutofit/>
          </a:bodyPr>
          <a:lstStyle/>
          <a:p>
            <a:r>
              <a:rPr lang="en-US" sz="1600" dirty="0"/>
              <a:t>Locate and classify named entities in text into pre-defined categories such as the names of persons, organizations, locations etc.</a:t>
            </a:r>
          </a:p>
          <a:p>
            <a:endParaRPr lang="en-US" sz="1600" dirty="0"/>
          </a:p>
          <a:p>
            <a:r>
              <a:rPr lang="en-US" sz="1600" dirty="0"/>
              <a:t>Help in answer questions such as:</a:t>
            </a:r>
          </a:p>
          <a:p>
            <a:pPr lvl="1"/>
            <a:r>
              <a:rPr lang="en-US" sz="1600" dirty="0"/>
              <a:t>Which companies were mentioned in document/article</a:t>
            </a:r>
          </a:p>
          <a:p>
            <a:pPr lvl="1"/>
            <a:r>
              <a:rPr lang="en-US" sz="1600" dirty="0"/>
              <a:t>List of products mentioned in complain or reviews</a:t>
            </a:r>
          </a:p>
          <a:p>
            <a:pPr lvl="1"/>
            <a:r>
              <a:rPr lang="en-US" sz="1600" dirty="0"/>
              <a:t>Name and Location of the person in message/tweet</a:t>
            </a:r>
            <a:endParaRPr lang="en-IN" sz="1600" dirty="0"/>
          </a:p>
        </p:txBody>
      </p:sp>
      <p:pic>
        <p:nvPicPr>
          <p:cNvPr id="4" name="Picture 3">
            <a:extLst>
              <a:ext uri="{FF2B5EF4-FFF2-40B4-BE49-F238E27FC236}">
                <a16:creationId xmlns:a16="http://schemas.microsoft.com/office/drawing/2014/main" id="{EB4C145F-96D6-4280-8A63-423464BE1A4F}"/>
              </a:ext>
            </a:extLst>
          </p:cNvPr>
          <p:cNvPicPr>
            <a:picLocks noChangeAspect="1"/>
          </p:cNvPicPr>
          <p:nvPr/>
        </p:nvPicPr>
        <p:blipFill>
          <a:blip r:embed="rId2"/>
          <a:stretch>
            <a:fillRect/>
          </a:stretch>
        </p:blipFill>
        <p:spPr>
          <a:xfrm>
            <a:off x="5156375" y="1789471"/>
            <a:ext cx="6765340" cy="2369574"/>
          </a:xfrm>
          <a:prstGeom prst="rect">
            <a:avLst/>
          </a:prstGeom>
        </p:spPr>
      </p:pic>
      <p:sp>
        <p:nvSpPr>
          <p:cNvPr id="6" name="object 4">
            <a:extLst>
              <a:ext uri="{FF2B5EF4-FFF2-40B4-BE49-F238E27FC236}">
                <a16:creationId xmlns:a16="http://schemas.microsoft.com/office/drawing/2014/main" id="{2E64BFE0-1AA1-4D73-B18D-6CDEC922222D}"/>
              </a:ext>
            </a:extLst>
          </p:cNvPr>
          <p:cNvSpPr/>
          <p:nvPr/>
        </p:nvSpPr>
        <p:spPr>
          <a:xfrm>
            <a:off x="10313527" y="6454376"/>
            <a:ext cx="1323168" cy="322640"/>
          </a:xfrm>
          <a:prstGeom prst="rect">
            <a:avLst/>
          </a:prstGeom>
          <a:blipFill>
            <a:blip r:embed="rId3"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AC4A0535-1703-444F-9AC4-52139F58D2E8}"/>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3826793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2B17-9315-460D-A306-6161837E6D2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Business Use Case</a:t>
            </a:r>
          </a:p>
        </p:txBody>
      </p:sp>
      <p:sp>
        <p:nvSpPr>
          <p:cNvPr id="5" name="object 4">
            <a:extLst>
              <a:ext uri="{FF2B5EF4-FFF2-40B4-BE49-F238E27FC236}">
                <a16:creationId xmlns:a16="http://schemas.microsoft.com/office/drawing/2014/main" id="{3D16573B-4EB9-4795-9ED6-0A4BD4FD1AC2}"/>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321F81AD-48D6-4B8E-A4FB-B451FC44C1BD}"/>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graphicFrame>
        <p:nvGraphicFramePr>
          <p:cNvPr id="21" name="Content Placeholder 2">
            <a:extLst>
              <a:ext uri="{FF2B5EF4-FFF2-40B4-BE49-F238E27FC236}">
                <a16:creationId xmlns:a16="http://schemas.microsoft.com/office/drawing/2014/main" id="{E14FE63F-307E-47CB-902D-29FEA3E75E10}"/>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8093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FB4D-EF8D-4F43-9BB4-526495323031}"/>
              </a:ext>
            </a:extLst>
          </p:cNvPr>
          <p:cNvSpPr>
            <a:spLocks noGrp="1"/>
          </p:cNvSpPr>
          <p:nvPr>
            <p:ph type="title"/>
          </p:nvPr>
        </p:nvSpPr>
        <p:spPr>
          <a:xfrm>
            <a:off x="6094105" y="802955"/>
            <a:ext cx="4977976" cy="1454051"/>
          </a:xfrm>
        </p:spPr>
        <p:txBody>
          <a:bodyPr>
            <a:normAutofit/>
          </a:bodyPr>
          <a:lstStyle/>
          <a:p>
            <a:r>
              <a:rPr lang="en-IN">
                <a:solidFill>
                  <a:srgbClr val="000000"/>
                </a:solidFill>
              </a:rPr>
              <a:t>spaCy – Advance NLP Library</a:t>
            </a:r>
          </a:p>
        </p:txBody>
      </p:sp>
      <p:pic>
        <p:nvPicPr>
          <p:cNvPr id="7" name="Graphic 6" descr="Head with Gears">
            <a:extLst>
              <a:ext uri="{FF2B5EF4-FFF2-40B4-BE49-F238E27FC236}">
                <a16:creationId xmlns:a16="http://schemas.microsoft.com/office/drawing/2014/main" id="{1EF50579-C204-4DBA-B08B-32766F82F5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0254" y="1629089"/>
            <a:ext cx="3620021" cy="3620021"/>
          </a:xfrm>
          <a:prstGeom prst="rect">
            <a:avLst/>
          </a:prstGeom>
        </p:spPr>
      </p:pic>
      <p:sp>
        <p:nvSpPr>
          <p:cNvPr id="16" name="Content Placeholder 2">
            <a:extLst>
              <a:ext uri="{FF2B5EF4-FFF2-40B4-BE49-F238E27FC236}">
                <a16:creationId xmlns:a16="http://schemas.microsoft.com/office/drawing/2014/main" id="{48D1603F-134B-4C54-9604-04A64A7D1A75}"/>
              </a:ext>
            </a:extLst>
          </p:cNvPr>
          <p:cNvSpPr>
            <a:spLocks noGrp="1"/>
          </p:cNvSpPr>
          <p:nvPr>
            <p:ph idx="1"/>
          </p:nvPr>
        </p:nvSpPr>
        <p:spPr>
          <a:xfrm>
            <a:off x="6090574" y="2421682"/>
            <a:ext cx="4977578" cy="3639289"/>
          </a:xfrm>
        </p:spPr>
        <p:txBody>
          <a:bodyPr anchor="ctr">
            <a:normAutofit/>
          </a:bodyPr>
          <a:lstStyle/>
          <a:p>
            <a:r>
              <a:rPr lang="en-IN" sz="2000">
                <a:solidFill>
                  <a:srgbClr val="000000"/>
                </a:solidFill>
              </a:rPr>
              <a:t>Free open source library</a:t>
            </a:r>
          </a:p>
          <a:p>
            <a:r>
              <a:rPr lang="en-IN" sz="2000">
                <a:solidFill>
                  <a:srgbClr val="000000"/>
                </a:solidFill>
              </a:rPr>
              <a:t>Useful for Advance NLP</a:t>
            </a:r>
          </a:p>
          <a:p>
            <a:r>
              <a:rPr lang="en-IN" sz="2000">
                <a:solidFill>
                  <a:srgbClr val="000000"/>
                </a:solidFill>
              </a:rPr>
              <a:t>Capable of processing large volume of text</a:t>
            </a:r>
          </a:p>
          <a:p>
            <a:r>
              <a:rPr lang="en-IN" sz="2000">
                <a:solidFill>
                  <a:srgbClr val="000000"/>
                </a:solidFill>
              </a:rPr>
              <a:t>Extract information from text</a:t>
            </a:r>
          </a:p>
          <a:p>
            <a:r>
              <a:rPr lang="en-IN" sz="2000">
                <a:solidFill>
                  <a:srgbClr val="000000"/>
                </a:solidFill>
              </a:rPr>
              <a:t>Use for text preparation for deep learning</a:t>
            </a:r>
          </a:p>
          <a:p>
            <a:r>
              <a:rPr lang="en-IN" sz="2000">
                <a:solidFill>
                  <a:srgbClr val="000000"/>
                </a:solidFill>
              </a:rPr>
              <a:t>Designed for use on production environment</a:t>
            </a:r>
          </a:p>
        </p:txBody>
      </p:sp>
      <p:sp>
        <p:nvSpPr>
          <p:cNvPr id="17" name="object 4">
            <a:extLst>
              <a:ext uri="{FF2B5EF4-FFF2-40B4-BE49-F238E27FC236}">
                <a16:creationId xmlns:a16="http://schemas.microsoft.com/office/drawing/2014/main" id="{7B6D2FC3-B964-4088-A157-68C85B880B27}"/>
              </a:ext>
            </a:extLst>
          </p:cNvPr>
          <p:cNvSpPr/>
          <p:nvPr/>
        </p:nvSpPr>
        <p:spPr>
          <a:xfrm>
            <a:off x="10313527" y="6454376"/>
            <a:ext cx="1323168" cy="322640"/>
          </a:xfrm>
          <a:prstGeom prst="rect">
            <a:avLst/>
          </a:prstGeom>
          <a:blipFill>
            <a:blip r:embed="rId4" cstate="print"/>
            <a:stretch>
              <a:fillRect/>
            </a:stretch>
          </a:blipFill>
        </p:spPr>
        <p:txBody>
          <a:bodyPr wrap="square" lIns="0" tIns="0" rIns="0" bIns="0" rtlCol="0"/>
          <a:lstStyle/>
          <a:p>
            <a:endParaRPr/>
          </a:p>
        </p:txBody>
      </p:sp>
      <p:sp>
        <p:nvSpPr>
          <p:cNvPr id="18" name="object 5">
            <a:extLst>
              <a:ext uri="{FF2B5EF4-FFF2-40B4-BE49-F238E27FC236}">
                <a16:creationId xmlns:a16="http://schemas.microsoft.com/office/drawing/2014/main" id="{DC854910-14D1-4FFD-B322-F5C31C67AA8A}"/>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135436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9807C7-E957-46B4-A1D6-DC3E7CE6968A}"/>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dirty="0">
                <a:solidFill>
                  <a:srgbClr val="FFFFFF"/>
                </a:solidFill>
                <a:latin typeface="+mj-lt"/>
                <a:ea typeface="+mj-ea"/>
                <a:cs typeface="+mj-cs"/>
              </a:rPr>
              <a:t>Features of </a:t>
            </a:r>
            <a:r>
              <a:rPr lang="en-US" sz="2600" kern="1200" dirty="0" err="1">
                <a:solidFill>
                  <a:srgbClr val="FFFFFF"/>
                </a:solidFill>
                <a:latin typeface="+mj-lt"/>
                <a:ea typeface="+mj-ea"/>
                <a:cs typeface="+mj-cs"/>
              </a:rPr>
              <a:t>spaCy</a:t>
            </a:r>
            <a:endParaRPr lang="en-US" sz="2600" kern="1200" dirty="0">
              <a:solidFill>
                <a:srgbClr val="FFFFFF"/>
              </a:solidFill>
              <a:latin typeface="+mj-lt"/>
              <a:ea typeface="+mj-ea"/>
              <a:cs typeface="+mj-cs"/>
            </a:endParaRPr>
          </a:p>
        </p:txBody>
      </p:sp>
      <p:graphicFrame>
        <p:nvGraphicFramePr>
          <p:cNvPr id="4" name="Table 3">
            <a:extLst>
              <a:ext uri="{FF2B5EF4-FFF2-40B4-BE49-F238E27FC236}">
                <a16:creationId xmlns:a16="http://schemas.microsoft.com/office/drawing/2014/main" id="{07D91ABB-1770-4436-AE9C-E246AB9BA98E}"/>
              </a:ext>
            </a:extLst>
          </p:cNvPr>
          <p:cNvGraphicFramePr>
            <a:graphicFrameLocks noGrp="1"/>
          </p:cNvGraphicFramePr>
          <p:nvPr/>
        </p:nvGraphicFramePr>
        <p:xfrm>
          <a:off x="4458388" y="961811"/>
          <a:ext cx="7093532" cy="5478319"/>
        </p:xfrm>
        <a:graphic>
          <a:graphicData uri="http://schemas.openxmlformats.org/drawingml/2006/table">
            <a:tbl>
              <a:tblPr/>
              <a:tblGrid>
                <a:gridCol w="3188049">
                  <a:extLst>
                    <a:ext uri="{9D8B030D-6E8A-4147-A177-3AD203B41FA5}">
                      <a16:colId xmlns:a16="http://schemas.microsoft.com/office/drawing/2014/main" val="384301508"/>
                    </a:ext>
                  </a:extLst>
                </a:gridCol>
                <a:gridCol w="3905483">
                  <a:extLst>
                    <a:ext uri="{9D8B030D-6E8A-4147-A177-3AD203B41FA5}">
                      <a16:colId xmlns:a16="http://schemas.microsoft.com/office/drawing/2014/main" val="4071043067"/>
                    </a:ext>
                  </a:extLst>
                </a:gridCol>
              </a:tblGrid>
              <a:tr h="478983">
                <a:tc>
                  <a:txBody>
                    <a:bodyPr/>
                    <a:lstStyle/>
                    <a:p>
                      <a:pPr fontAlgn="t"/>
                      <a:r>
                        <a:rPr lang="en-IN" sz="1200" b="1">
                          <a:effectLst/>
                        </a:rPr>
                        <a:t>Tokenization</a:t>
                      </a:r>
                      <a:endParaRPr lang="en-IN" sz="1200">
                        <a:effectLst/>
                      </a:endParaRPr>
                    </a:p>
                  </a:txBody>
                  <a:tcPr marL="25688" marR="25688" marT="12844" marB="12844">
                    <a:lnL>
                      <a:noFill/>
                    </a:lnL>
                    <a:lnR>
                      <a:noFill/>
                    </a:lnR>
                    <a:lnT>
                      <a:noFill/>
                    </a:lnT>
                    <a:lnB>
                      <a:noFill/>
                    </a:lnB>
                    <a:solidFill>
                      <a:srgbClr val="FFFFFF"/>
                    </a:solidFill>
                  </a:tcPr>
                </a:tc>
                <a:tc>
                  <a:txBody>
                    <a:bodyPr/>
                    <a:lstStyle/>
                    <a:p>
                      <a:pPr fontAlgn="t"/>
                      <a:r>
                        <a:rPr lang="en-US" sz="1200">
                          <a:effectLst/>
                        </a:rPr>
                        <a:t>Segmenting text into words, punctuations marks etc.</a:t>
                      </a:r>
                    </a:p>
                  </a:txBody>
                  <a:tcPr marL="25688" marR="25688" marT="12844" marB="12844">
                    <a:lnL>
                      <a:noFill/>
                    </a:lnL>
                    <a:lnR>
                      <a:noFill/>
                    </a:lnR>
                    <a:lnT>
                      <a:noFill/>
                    </a:lnT>
                    <a:lnB>
                      <a:noFill/>
                    </a:lnB>
                    <a:solidFill>
                      <a:srgbClr val="FFFFFF"/>
                    </a:solidFill>
                  </a:tcPr>
                </a:tc>
                <a:extLst>
                  <a:ext uri="{0D108BD9-81ED-4DB2-BD59-A6C34878D82A}">
                    <a16:rowId xmlns:a16="http://schemas.microsoft.com/office/drawing/2014/main" val="3237520138"/>
                  </a:ext>
                </a:extLst>
              </a:tr>
              <a:tr h="478983">
                <a:tc>
                  <a:txBody>
                    <a:bodyPr/>
                    <a:lstStyle/>
                    <a:p>
                      <a:pPr fontAlgn="t"/>
                      <a:r>
                        <a:rPr lang="en-IN" sz="1200" b="1">
                          <a:effectLst/>
                        </a:rPr>
                        <a:t>Part-of-speech</a:t>
                      </a:r>
                      <a:r>
                        <a:rPr lang="en-IN" sz="1200">
                          <a:effectLst/>
                        </a:rPr>
                        <a:t> (POS) </a:t>
                      </a:r>
                      <a:r>
                        <a:rPr lang="en-IN" sz="1200" b="1">
                          <a:effectLst/>
                        </a:rPr>
                        <a:t>Tagging</a:t>
                      </a:r>
                      <a:endParaRPr lang="en-IN" sz="1200">
                        <a:effectLst/>
                      </a:endParaRPr>
                    </a:p>
                  </a:txBody>
                  <a:tcPr marL="25688" marR="25688" marT="12844" marB="12844">
                    <a:lnL>
                      <a:noFill/>
                    </a:lnL>
                    <a:lnR>
                      <a:noFill/>
                    </a:lnR>
                    <a:lnT>
                      <a:noFill/>
                    </a:lnT>
                    <a:lnB>
                      <a:noFill/>
                    </a:lnB>
                    <a:solidFill>
                      <a:srgbClr val="FFFFFF"/>
                    </a:solidFill>
                  </a:tcPr>
                </a:tc>
                <a:tc>
                  <a:txBody>
                    <a:bodyPr/>
                    <a:lstStyle/>
                    <a:p>
                      <a:pPr fontAlgn="t"/>
                      <a:r>
                        <a:rPr lang="en-US" sz="1200">
                          <a:effectLst/>
                        </a:rPr>
                        <a:t>Assigning word types to tokens, like verb or noun.</a:t>
                      </a:r>
                    </a:p>
                  </a:txBody>
                  <a:tcPr marL="25688" marR="25688" marT="12844" marB="12844">
                    <a:lnL>
                      <a:noFill/>
                    </a:lnL>
                    <a:lnR>
                      <a:noFill/>
                    </a:lnR>
                    <a:lnT>
                      <a:noFill/>
                    </a:lnT>
                    <a:lnB>
                      <a:noFill/>
                    </a:lnB>
                    <a:solidFill>
                      <a:srgbClr val="FFFFFF"/>
                    </a:solidFill>
                  </a:tcPr>
                </a:tc>
                <a:extLst>
                  <a:ext uri="{0D108BD9-81ED-4DB2-BD59-A6C34878D82A}">
                    <a16:rowId xmlns:a16="http://schemas.microsoft.com/office/drawing/2014/main" val="1175205697"/>
                  </a:ext>
                </a:extLst>
              </a:tr>
              <a:tr h="688491">
                <a:tc>
                  <a:txBody>
                    <a:bodyPr/>
                    <a:lstStyle/>
                    <a:p>
                      <a:pPr fontAlgn="t"/>
                      <a:r>
                        <a:rPr lang="en-IN" sz="1200" b="1">
                          <a:effectLst/>
                        </a:rPr>
                        <a:t>Dependency Parsing</a:t>
                      </a:r>
                      <a:endParaRPr lang="en-IN" sz="1200">
                        <a:effectLst/>
                      </a:endParaRPr>
                    </a:p>
                  </a:txBody>
                  <a:tcPr marL="25688" marR="25688" marT="12844" marB="12844">
                    <a:lnL>
                      <a:noFill/>
                    </a:lnL>
                    <a:lnR>
                      <a:noFill/>
                    </a:lnR>
                    <a:lnT>
                      <a:noFill/>
                    </a:lnT>
                    <a:lnB>
                      <a:noFill/>
                    </a:lnB>
                    <a:solidFill>
                      <a:srgbClr val="FFFFFF"/>
                    </a:solidFill>
                  </a:tcPr>
                </a:tc>
                <a:tc>
                  <a:txBody>
                    <a:bodyPr/>
                    <a:lstStyle/>
                    <a:p>
                      <a:pPr fontAlgn="t"/>
                      <a:r>
                        <a:rPr lang="en-US" sz="1200">
                          <a:effectLst/>
                        </a:rPr>
                        <a:t>Assigning syntactic dependency labels, describing the relations between individual tokens, like subject or object.</a:t>
                      </a:r>
                    </a:p>
                  </a:txBody>
                  <a:tcPr marL="25688" marR="25688" marT="12844" marB="12844">
                    <a:lnL>
                      <a:noFill/>
                    </a:lnL>
                    <a:lnR>
                      <a:noFill/>
                    </a:lnR>
                    <a:lnT>
                      <a:noFill/>
                    </a:lnT>
                    <a:lnB>
                      <a:noFill/>
                    </a:lnB>
                    <a:solidFill>
                      <a:srgbClr val="FFFFFF"/>
                    </a:solidFill>
                  </a:tcPr>
                </a:tc>
                <a:extLst>
                  <a:ext uri="{0D108BD9-81ED-4DB2-BD59-A6C34878D82A}">
                    <a16:rowId xmlns:a16="http://schemas.microsoft.com/office/drawing/2014/main" val="1627194073"/>
                  </a:ext>
                </a:extLst>
              </a:tr>
              <a:tr h="688491">
                <a:tc>
                  <a:txBody>
                    <a:bodyPr/>
                    <a:lstStyle/>
                    <a:p>
                      <a:pPr fontAlgn="t"/>
                      <a:r>
                        <a:rPr lang="en-IN" sz="1200" b="1">
                          <a:effectLst/>
                        </a:rPr>
                        <a:t>Lemmatization</a:t>
                      </a:r>
                      <a:endParaRPr lang="en-IN" sz="1200">
                        <a:effectLst/>
                      </a:endParaRPr>
                    </a:p>
                  </a:txBody>
                  <a:tcPr marL="25688" marR="25688" marT="12844" marB="12844">
                    <a:lnL>
                      <a:noFill/>
                    </a:lnL>
                    <a:lnR>
                      <a:noFill/>
                    </a:lnR>
                    <a:lnT>
                      <a:noFill/>
                    </a:lnT>
                    <a:lnB>
                      <a:noFill/>
                    </a:lnB>
                    <a:solidFill>
                      <a:srgbClr val="FFFFFF"/>
                    </a:solidFill>
                  </a:tcPr>
                </a:tc>
                <a:tc>
                  <a:txBody>
                    <a:bodyPr/>
                    <a:lstStyle/>
                    <a:p>
                      <a:pPr fontAlgn="t"/>
                      <a:r>
                        <a:rPr lang="en-US" sz="1200">
                          <a:effectLst/>
                        </a:rPr>
                        <a:t>Assigning the base forms of words. For example, the lemma of “was” is “be”, and the lemma of “rats” is “rat”.</a:t>
                      </a:r>
                    </a:p>
                  </a:txBody>
                  <a:tcPr marL="25688" marR="25688" marT="12844" marB="12844">
                    <a:lnL>
                      <a:noFill/>
                    </a:lnL>
                    <a:lnR>
                      <a:noFill/>
                    </a:lnR>
                    <a:lnT>
                      <a:noFill/>
                    </a:lnT>
                    <a:lnB>
                      <a:noFill/>
                    </a:lnB>
                    <a:solidFill>
                      <a:srgbClr val="FFFFFF"/>
                    </a:solidFill>
                  </a:tcPr>
                </a:tc>
                <a:extLst>
                  <a:ext uri="{0D108BD9-81ED-4DB2-BD59-A6C34878D82A}">
                    <a16:rowId xmlns:a16="http://schemas.microsoft.com/office/drawing/2014/main" val="1040273948"/>
                  </a:ext>
                </a:extLst>
              </a:tr>
              <a:tr h="269474">
                <a:tc>
                  <a:txBody>
                    <a:bodyPr/>
                    <a:lstStyle/>
                    <a:p>
                      <a:pPr fontAlgn="t"/>
                      <a:r>
                        <a:rPr lang="en-IN" sz="1200" b="1">
                          <a:effectLst/>
                        </a:rPr>
                        <a:t>Sentence Boundary Detection</a:t>
                      </a:r>
                      <a:r>
                        <a:rPr lang="en-IN" sz="1200">
                          <a:effectLst/>
                        </a:rPr>
                        <a:t> (SBD)</a:t>
                      </a:r>
                    </a:p>
                  </a:txBody>
                  <a:tcPr marL="25688" marR="25688" marT="12844" marB="12844">
                    <a:lnL>
                      <a:noFill/>
                    </a:lnL>
                    <a:lnR>
                      <a:noFill/>
                    </a:lnR>
                    <a:lnT>
                      <a:noFill/>
                    </a:lnT>
                    <a:lnB>
                      <a:noFill/>
                    </a:lnB>
                    <a:solidFill>
                      <a:srgbClr val="FFFFFF"/>
                    </a:solidFill>
                  </a:tcPr>
                </a:tc>
                <a:tc>
                  <a:txBody>
                    <a:bodyPr/>
                    <a:lstStyle/>
                    <a:p>
                      <a:pPr fontAlgn="t"/>
                      <a:r>
                        <a:rPr lang="en-US" sz="1200">
                          <a:effectLst/>
                        </a:rPr>
                        <a:t>Finding and segmenting individual sentences.</a:t>
                      </a:r>
                    </a:p>
                  </a:txBody>
                  <a:tcPr marL="25688" marR="25688" marT="12844" marB="12844">
                    <a:lnL>
                      <a:noFill/>
                    </a:lnL>
                    <a:lnR>
                      <a:noFill/>
                    </a:lnR>
                    <a:lnT>
                      <a:noFill/>
                    </a:lnT>
                    <a:lnB>
                      <a:noFill/>
                    </a:lnB>
                    <a:solidFill>
                      <a:srgbClr val="FFFFFF"/>
                    </a:solidFill>
                  </a:tcPr>
                </a:tc>
                <a:extLst>
                  <a:ext uri="{0D108BD9-81ED-4DB2-BD59-A6C34878D82A}">
                    <a16:rowId xmlns:a16="http://schemas.microsoft.com/office/drawing/2014/main" val="1660715996"/>
                  </a:ext>
                </a:extLst>
              </a:tr>
              <a:tr h="478983">
                <a:tc>
                  <a:txBody>
                    <a:bodyPr/>
                    <a:lstStyle/>
                    <a:p>
                      <a:pPr fontAlgn="t"/>
                      <a:r>
                        <a:rPr lang="en-IN" sz="1200" b="1">
                          <a:effectLst/>
                        </a:rPr>
                        <a:t>Named Entity Recognition</a:t>
                      </a:r>
                      <a:r>
                        <a:rPr lang="en-IN" sz="1200">
                          <a:effectLst/>
                        </a:rPr>
                        <a:t> (NER)</a:t>
                      </a:r>
                    </a:p>
                  </a:txBody>
                  <a:tcPr marL="25688" marR="25688" marT="12844" marB="12844">
                    <a:lnL>
                      <a:noFill/>
                    </a:lnL>
                    <a:lnR>
                      <a:noFill/>
                    </a:lnR>
                    <a:lnT>
                      <a:noFill/>
                    </a:lnT>
                    <a:lnB>
                      <a:noFill/>
                    </a:lnB>
                    <a:solidFill>
                      <a:srgbClr val="FFFFFF"/>
                    </a:solidFill>
                  </a:tcPr>
                </a:tc>
                <a:tc>
                  <a:txBody>
                    <a:bodyPr/>
                    <a:lstStyle/>
                    <a:p>
                      <a:pPr fontAlgn="t"/>
                      <a:r>
                        <a:rPr lang="en-US" sz="1200">
                          <a:effectLst/>
                        </a:rPr>
                        <a:t>Labelling named “real-world” objects, like persons, companies or locations.</a:t>
                      </a:r>
                    </a:p>
                  </a:txBody>
                  <a:tcPr marL="25688" marR="25688" marT="12844" marB="12844">
                    <a:lnL>
                      <a:noFill/>
                    </a:lnL>
                    <a:lnR>
                      <a:noFill/>
                    </a:lnR>
                    <a:lnT>
                      <a:noFill/>
                    </a:lnT>
                    <a:lnB>
                      <a:noFill/>
                    </a:lnB>
                    <a:solidFill>
                      <a:srgbClr val="FFFFFF"/>
                    </a:solidFill>
                  </a:tcPr>
                </a:tc>
                <a:extLst>
                  <a:ext uri="{0D108BD9-81ED-4DB2-BD59-A6C34878D82A}">
                    <a16:rowId xmlns:a16="http://schemas.microsoft.com/office/drawing/2014/main" val="277777894"/>
                  </a:ext>
                </a:extLst>
              </a:tr>
              <a:tr h="478983">
                <a:tc>
                  <a:txBody>
                    <a:bodyPr/>
                    <a:lstStyle/>
                    <a:p>
                      <a:pPr fontAlgn="t"/>
                      <a:r>
                        <a:rPr lang="en-IN" sz="1200" b="1">
                          <a:effectLst/>
                        </a:rPr>
                        <a:t>Similarity</a:t>
                      </a:r>
                      <a:endParaRPr lang="en-IN" sz="1200">
                        <a:effectLst/>
                      </a:endParaRPr>
                    </a:p>
                  </a:txBody>
                  <a:tcPr marL="25688" marR="25688" marT="12844" marB="12844">
                    <a:lnL>
                      <a:noFill/>
                    </a:lnL>
                    <a:lnR>
                      <a:noFill/>
                    </a:lnR>
                    <a:lnT>
                      <a:noFill/>
                    </a:lnT>
                    <a:lnB>
                      <a:noFill/>
                    </a:lnB>
                    <a:solidFill>
                      <a:srgbClr val="FFFFFF"/>
                    </a:solidFill>
                  </a:tcPr>
                </a:tc>
                <a:tc>
                  <a:txBody>
                    <a:bodyPr/>
                    <a:lstStyle/>
                    <a:p>
                      <a:pPr fontAlgn="t"/>
                      <a:r>
                        <a:rPr lang="en-US" sz="1200">
                          <a:effectLst/>
                        </a:rPr>
                        <a:t>Comparing words, text spans and documents and how similar they are to each other.</a:t>
                      </a:r>
                    </a:p>
                  </a:txBody>
                  <a:tcPr marL="25688" marR="25688" marT="12844" marB="12844">
                    <a:lnL>
                      <a:noFill/>
                    </a:lnL>
                    <a:lnR>
                      <a:noFill/>
                    </a:lnR>
                    <a:lnT>
                      <a:noFill/>
                    </a:lnT>
                    <a:lnB>
                      <a:noFill/>
                    </a:lnB>
                    <a:solidFill>
                      <a:srgbClr val="FFFFFF"/>
                    </a:solidFill>
                  </a:tcPr>
                </a:tc>
                <a:extLst>
                  <a:ext uri="{0D108BD9-81ED-4DB2-BD59-A6C34878D82A}">
                    <a16:rowId xmlns:a16="http://schemas.microsoft.com/office/drawing/2014/main" val="1801285276"/>
                  </a:ext>
                </a:extLst>
              </a:tr>
              <a:tr h="478983">
                <a:tc>
                  <a:txBody>
                    <a:bodyPr/>
                    <a:lstStyle/>
                    <a:p>
                      <a:pPr fontAlgn="t"/>
                      <a:r>
                        <a:rPr lang="en-IN" sz="1200" b="1">
                          <a:effectLst/>
                        </a:rPr>
                        <a:t>Text Classification</a:t>
                      </a:r>
                      <a:endParaRPr lang="en-IN" sz="1200">
                        <a:effectLst/>
                      </a:endParaRPr>
                    </a:p>
                  </a:txBody>
                  <a:tcPr marL="25688" marR="25688" marT="12844" marB="12844">
                    <a:lnL>
                      <a:noFill/>
                    </a:lnL>
                    <a:lnR>
                      <a:noFill/>
                    </a:lnR>
                    <a:lnT>
                      <a:noFill/>
                    </a:lnT>
                    <a:lnB>
                      <a:noFill/>
                    </a:lnB>
                    <a:solidFill>
                      <a:srgbClr val="FFFFFF"/>
                    </a:solidFill>
                  </a:tcPr>
                </a:tc>
                <a:tc>
                  <a:txBody>
                    <a:bodyPr/>
                    <a:lstStyle/>
                    <a:p>
                      <a:pPr fontAlgn="t"/>
                      <a:r>
                        <a:rPr lang="en-US" sz="1200">
                          <a:effectLst/>
                        </a:rPr>
                        <a:t>Assigning categories or labels to a whole document, or parts of a document.</a:t>
                      </a:r>
                    </a:p>
                  </a:txBody>
                  <a:tcPr marL="25688" marR="25688" marT="12844" marB="12844">
                    <a:lnL>
                      <a:noFill/>
                    </a:lnL>
                    <a:lnR>
                      <a:noFill/>
                    </a:lnR>
                    <a:lnT>
                      <a:noFill/>
                    </a:lnT>
                    <a:lnB>
                      <a:noFill/>
                    </a:lnB>
                    <a:solidFill>
                      <a:srgbClr val="FFFFFF"/>
                    </a:solidFill>
                  </a:tcPr>
                </a:tc>
                <a:extLst>
                  <a:ext uri="{0D108BD9-81ED-4DB2-BD59-A6C34878D82A}">
                    <a16:rowId xmlns:a16="http://schemas.microsoft.com/office/drawing/2014/main" val="2728769054"/>
                  </a:ext>
                </a:extLst>
              </a:tr>
              <a:tr h="688491">
                <a:tc>
                  <a:txBody>
                    <a:bodyPr/>
                    <a:lstStyle/>
                    <a:p>
                      <a:pPr fontAlgn="t"/>
                      <a:r>
                        <a:rPr lang="en-IN" sz="1200" b="1">
                          <a:effectLst/>
                        </a:rPr>
                        <a:t>Rule-based Matching</a:t>
                      </a:r>
                      <a:endParaRPr lang="en-IN" sz="1200">
                        <a:effectLst/>
                      </a:endParaRPr>
                    </a:p>
                  </a:txBody>
                  <a:tcPr marL="25688" marR="25688" marT="12844" marB="12844">
                    <a:lnL>
                      <a:noFill/>
                    </a:lnL>
                    <a:lnR>
                      <a:noFill/>
                    </a:lnR>
                    <a:lnT>
                      <a:noFill/>
                    </a:lnT>
                    <a:lnB>
                      <a:noFill/>
                    </a:lnB>
                    <a:solidFill>
                      <a:srgbClr val="FFFFFF"/>
                    </a:solidFill>
                  </a:tcPr>
                </a:tc>
                <a:tc>
                  <a:txBody>
                    <a:bodyPr/>
                    <a:lstStyle/>
                    <a:p>
                      <a:pPr fontAlgn="t"/>
                      <a:r>
                        <a:rPr lang="en-US" sz="1200">
                          <a:effectLst/>
                        </a:rPr>
                        <a:t>Finding sequences of tokens based on their texts and linguistic annotations, similar to regular expressions.</a:t>
                      </a:r>
                    </a:p>
                  </a:txBody>
                  <a:tcPr marL="25688" marR="25688" marT="12844" marB="12844">
                    <a:lnL>
                      <a:noFill/>
                    </a:lnL>
                    <a:lnR>
                      <a:noFill/>
                    </a:lnR>
                    <a:lnT>
                      <a:noFill/>
                    </a:lnT>
                    <a:lnB>
                      <a:noFill/>
                    </a:lnB>
                    <a:solidFill>
                      <a:srgbClr val="FFFFFF"/>
                    </a:solidFill>
                  </a:tcPr>
                </a:tc>
                <a:extLst>
                  <a:ext uri="{0D108BD9-81ED-4DB2-BD59-A6C34878D82A}">
                    <a16:rowId xmlns:a16="http://schemas.microsoft.com/office/drawing/2014/main" val="2251218552"/>
                  </a:ext>
                </a:extLst>
              </a:tr>
              <a:tr h="478983">
                <a:tc>
                  <a:txBody>
                    <a:bodyPr/>
                    <a:lstStyle/>
                    <a:p>
                      <a:pPr fontAlgn="t"/>
                      <a:r>
                        <a:rPr lang="en-IN" sz="1200" b="1">
                          <a:effectLst/>
                        </a:rPr>
                        <a:t>Training</a:t>
                      </a:r>
                      <a:endParaRPr lang="en-IN" sz="1200">
                        <a:effectLst/>
                      </a:endParaRPr>
                    </a:p>
                  </a:txBody>
                  <a:tcPr marL="25688" marR="25688" marT="12844" marB="12844">
                    <a:lnL>
                      <a:noFill/>
                    </a:lnL>
                    <a:lnR>
                      <a:noFill/>
                    </a:lnR>
                    <a:lnT>
                      <a:noFill/>
                    </a:lnT>
                    <a:lnB>
                      <a:noFill/>
                    </a:lnB>
                    <a:solidFill>
                      <a:srgbClr val="FFFFFF"/>
                    </a:solidFill>
                  </a:tcPr>
                </a:tc>
                <a:tc>
                  <a:txBody>
                    <a:bodyPr/>
                    <a:lstStyle/>
                    <a:p>
                      <a:pPr fontAlgn="t"/>
                      <a:r>
                        <a:rPr lang="en-US" sz="1200">
                          <a:effectLst/>
                        </a:rPr>
                        <a:t>Updating and improving a statistical model’s predictions.</a:t>
                      </a:r>
                    </a:p>
                  </a:txBody>
                  <a:tcPr marL="25688" marR="25688" marT="12844" marB="12844">
                    <a:lnL>
                      <a:noFill/>
                    </a:lnL>
                    <a:lnR>
                      <a:noFill/>
                    </a:lnR>
                    <a:lnT>
                      <a:noFill/>
                    </a:lnT>
                    <a:lnB>
                      <a:noFill/>
                    </a:lnB>
                    <a:solidFill>
                      <a:srgbClr val="FFFFFF"/>
                    </a:solidFill>
                  </a:tcPr>
                </a:tc>
                <a:extLst>
                  <a:ext uri="{0D108BD9-81ED-4DB2-BD59-A6C34878D82A}">
                    <a16:rowId xmlns:a16="http://schemas.microsoft.com/office/drawing/2014/main" val="4153873167"/>
                  </a:ext>
                </a:extLst>
              </a:tr>
              <a:tr h="269474">
                <a:tc>
                  <a:txBody>
                    <a:bodyPr/>
                    <a:lstStyle/>
                    <a:p>
                      <a:pPr fontAlgn="t"/>
                      <a:r>
                        <a:rPr lang="en-IN" sz="1200" b="1">
                          <a:effectLst/>
                        </a:rPr>
                        <a:t>Serialization</a:t>
                      </a:r>
                      <a:endParaRPr lang="en-IN" sz="1200">
                        <a:effectLst/>
                      </a:endParaRPr>
                    </a:p>
                  </a:txBody>
                  <a:tcPr marL="25688" marR="25688" marT="12844" marB="12844">
                    <a:lnL>
                      <a:noFill/>
                    </a:lnL>
                    <a:lnR>
                      <a:noFill/>
                    </a:lnR>
                    <a:lnT>
                      <a:noFill/>
                    </a:lnT>
                    <a:lnB>
                      <a:noFill/>
                    </a:lnB>
                    <a:solidFill>
                      <a:srgbClr val="FFFFFF"/>
                    </a:solidFill>
                  </a:tcPr>
                </a:tc>
                <a:tc>
                  <a:txBody>
                    <a:bodyPr/>
                    <a:lstStyle/>
                    <a:p>
                      <a:pPr fontAlgn="t"/>
                      <a:r>
                        <a:rPr lang="en-US" sz="1200" dirty="0">
                          <a:effectLst/>
                        </a:rPr>
                        <a:t>Saving objects to files or byte strings.</a:t>
                      </a:r>
                    </a:p>
                  </a:txBody>
                  <a:tcPr marL="25688" marR="25688" marT="12844" marB="12844">
                    <a:lnL>
                      <a:noFill/>
                    </a:lnL>
                    <a:lnR>
                      <a:noFill/>
                    </a:lnR>
                    <a:lnT>
                      <a:noFill/>
                    </a:lnT>
                    <a:lnB>
                      <a:noFill/>
                    </a:lnB>
                    <a:solidFill>
                      <a:srgbClr val="FFFFFF"/>
                    </a:solidFill>
                  </a:tcPr>
                </a:tc>
                <a:extLst>
                  <a:ext uri="{0D108BD9-81ED-4DB2-BD59-A6C34878D82A}">
                    <a16:rowId xmlns:a16="http://schemas.microsoft.com/office/drawing/2014/main" val="3068951935"/>
                  </a:ext>
                </a:extLst>
              </a:tr>
            </a:tbl>
          </a:graphicData>
        </a:graphic>
      </p:graphicFrame>
      <p:sp>
        <p:nvSpPr>
          <p:cNvPr id="11" name="object 4">
            <a:extLst>
              <a:ext uri="{FF2B5EF4-FFF2-40B4-BE49-F238E27FC236}">
                <a16:creationId xmlns:a16="http://schemas.microsoft.com/office/drawing/2014/main" id="{3F1E19E1-A207-4625-A19C-5C35484B3057}"/>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13" name="object 5">
            <a:extLst>
              <a:ext uri="{FF2B5EF4-FFF2-40B4-BE49-F238E27FC236}">
                <a16:creationId xmlns:a16="http://schemas.microsoft.com/office/drawing/2014/main" id="{2515F469-2297-4F6A-80D4-C046D5C167F6}"/>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2272066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5259-1863-4C21-92EC-DB064B6FA96A}"/>
              </a:ext>
            </a:extLst>
          </p:cNvPr>
          <p:cNvSpPr>
            <a:spLocks noGrp="1"/>
          </p:cNvSpPr>
          <p:nvPr>
            <p:ph type="title"/>
          </p:nvPr>
        </p:nvSpPr>
        <p:spPr>
          <a:xfrm>
            <a:off x="573409" y="559477"/>
            <a:ext cx="3765200" cy="5709931"/>
          </a:xfrm>
        </p:spPr>
        <p:txBody>
          <a:bodyPr>
            <a:normAutofit/>
          </a:bodyPr>
          <a:lstStyle/>
          <a:p>
            <a:pPr algn="ctr"/>
            <a:r>
              <a:rPr lang="en-IN" dirty="0"/>
              <a:t>Use Cases of NLP + Deep Learning</a:t>
            </a:r>
            <a:endParaRPr lang="en-IN"/>
          </a:p>
        </p:txBody>
      </p:sp>
      <p:graphicFrame>
        <p:nvGraphicFramePr>
          <p:cNvPr id="5" name="Content Placeholder 2">
            <a:extLst>
              <a:ext uri="{FF2B5EF4-FFF2-40B4-BE49-F238E27FC236}">
                <a16:creationId xmlns:a16="http://schemas.microsoft.com/office/drawing/2014/main" id="{D27FD5EE-E9B2-4167-8CB7-2BA7A0056AD0}"/>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8810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5259-1863-4C21-92EC-DB064B6FA96A}"/>
              </a:ext>
            </a:extLst>
          </p:cNvPr>
          <p:cNvSpPr>
            <a:spLocks noGrp="1"/>
          </p:cNvSpPr>
          <p:nvPr>
            <p:ph type="title"/>
          </p:nvPr>
        </p:nvSpPr>
        <p:spPr>
          <a:xfrm>
            <a:off x="573409" y="559477"/>
            <a:ext cx="3765200" cy="5709931"/>
          </a:xfrm>
        </p:spPr>
        <p:txBody>
          <a:bodyPr>
            <a:normAutofit/>
          </a:bodyPr>
          <a:lstStyle/>
          <a:p>
            <a:pPr algn="ctr"/>
            <a:r>
              <a:rPr lang="en-IN" dirty="0"/>
              <a:t>Use Cases of NLP + Deep Learning</a:t>
            </a:r>
            <a:endParaRPr lang="en-IN"/>
          </a:p>
        </p:txBody>
      </p:sp>
      <p:graphicFrame>
        <p:nvGraphicFramePr>
          <p:cNvPr id="5" name="Content Placeholder 2">
            <a:extLst>
              <a:ext uri="{FF2B5EF4-FFF2-40B4-BE49-F238E27FC236}">
                <a16:creationId xmlns:a16="http://schemas.microsoft.com/office/drawing/2014/main" id="{5A37B46F-7AEB-455C-8C7D-2A64F222E706}"/>
              </a:ext>
            </a:extLst>
          </p:cNvPr>
          <p:cNvGraphicFramePr>
            <a:graphicFrameLocks noGrp="1"/>
          </p:cNvGraphicFramePr>
          <p:nvPr>
            <p:ph idx="1"/>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4445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53BE2-1364-4749-B41C-77E19E3C00EA}"/>
              </a:ext>
            </a:extLst>
          </p:cNvPr>
          <p:cNvSpPr>
            <a:spLocks noGrp="1"/>
          </p:cNvSpPr>
          <p:nvPr>
            <p:ph type="title"/>
          </p:nvPr>
        </p:nvSpPr>
        <p:spPr>
          <a:xfrm>
            <a:off x="838200" y="557189"/>
            <a:ext cx="3374136" cy="5567891"/>
          </a:xfrm>
        </p:spPr>
        <p:txBody>
          <a:bodyPr>
            <a:normAutofit/>
          </a:bodyPr>
          <a:lstStyle/>
          <a:p>
            <a:r>
              <a:rPr lang="en-IN" sz="5200"/>
              <a:t>Bag Of Words</a:t>
            </a:r>
          </a:p>
        </p:txBody>
      </p:sp>
      <p:graphicFrame>
        <p:nvGraphicFramePr>
          <p:cNvPr id="5" name="Content Placeholder 2">
            <a:extLst>
              <a:ext uri="{FF2B5EF4-FFF2-40B4-BE49-F238E27FC236}">
                <a16:creationId xmlns:a16="http://schemas.microsoft.com/office/drawing/2014/main" id="{384600BC-4544-463B-BF01-C95C117885E4}"/>
              </a:ext>
            </a:extLst>
          </p:cNvPr>
          <p:cNvGraphicFramePr>
            <a:graphicFrameLocks noGrp="1"/>
          </p:cNvGraphicFramePr>
          <p:nvPr>
            <p:ph idx="1"/>
            <p:extLst>
              <p:ext uri="{D42A27DB-BD31-4B8C-83A1-F6EECF244321}">
                <p14:modId xmlns:p14="http://schemas.microsoft.com/office/powerpoint/2010/main" val="254362188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407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3BE2-1364-4749-B41C-77E19E3C00EA}"/>
              </a:ext>
            </a:extLst>
          </p:cNvPr>
          <p:cNvSpPr>
            <a:spLocks noGrp="1"/>
          </p:cNvSpPr>
          <p:nvPr>
            <p:ph type="title"/>
          </p:nvPr>
        </p:nvSpPr>
        <p:spPr>
          <a:xfrm>
            <a:off x="1066800" y="642594"/>
            <a:ext cx="10058400" cy="1371600"/>
          </a:xfrm>
        </p:spPr>
        <p:txBody>
          <a:bodyPr/>
          <a:lstStyle/>
          <a:p>
            <a:r>
              <a:rPr lang="en-IN" dirty="0"/>
              <a:t>Bag Of Words - Approach</a:t>
            </a:r>
          </a:p>
        </p:txBody>
      </p:sp>
      <p:sp>
        <p:nvSpPr>
          <p:cNvPr id="3" name="Content Placeholder 2">
            <a:extLst>
              <a:ext uri="{FF2B5EF4-FFF2-40B4-BE49-F238E27FC236}">
                <a16:creationId xmlns:a16="http://schemas.microsoft.com/office/drawing/2014/main" id="{E944413E-0B13-4E64-8C9C-FC86A0E41A83}"/>
              </a:ext>
            </a:extLst>
          </p:cNvPr>
          <p:cNvSpPr>
            <a:spLocks noGrp="1"/>
          </p:cNvSpPr>
          <p:nvPr>
            <p:ph idx="1"/>
          </p:nvPr>
        </p:nvSpPr>
        <p:spPr>
          <a:xfrm>
            <a:off x="1066800" y="2103120"/>
            <a:ext cx="10058400" cy="3849624"/>
          </a:xfrm>
        </p:spPr>
        <p:txBody>
          <a:bodyPr/>
          <a:lstStyle/>
          <a:p>
            <a:pPr marL="0" indent="0">
              <a:buNone/>
            </a:pPr>
            <a:r>
              <a:rPr lang="en-IN" b="1" dirty="0"/>
              <a:t>Step 1 - Tokenized </a:t>
            </a:r>
          </a:p>
          <a:p>
            <a:r>
              <a:rPr lang="en-IN" dirty="0"/>
              <a:t>Tokenization for each observation</a:t>
            </a:r>
          </a:p>
          <a:p>
            <a:r>
              <a:rPr lang="en-IN" dirty="0"/>
              <a:t>Find frequency for each token</a:t>
            </a:r>
          </a:p>
          <a:p>
            <a:r>
              <a:rPr lang="en-IN" dirty="0"/>
              <a:t>Simple in understanding and implementation</a:t>
            </a:r>
          </a:p>
          <a:p>
            <a:endParaRPr lang="en-IN" dirty="0"/>
          </a:p>
        </p:txBody>
      </p:sp>
      <p:pic>
        <p:nvPicPr>
          <p:cNvPr id="4" name="Picture 3">
            <a:extLst>
              <a:ext uri="{FF2B5EF4-FFF2-40B4-BE49-F238E27FC236}">
                <a16:creationId xmlns:a16="http://schemas.microsoft.com/office/drawing/2014/main" id="{B746BD90-26E3-4C7A-9983-8D7AB6AC9AC8}"/>
              </a:ext>
            </a:extLst>
          </p:cNvPr>
          <p:cNvPicPr>
            <a:picLocks noChangeAspect="1"/>
          </p:cNvPicPr>
          <p:nvPr/>
        </p:nvPicPr>
        <p:blipFill>
          <a:blip r:embed="rId2"/>
          <a:stretch>
            <a:fillRect/>
          </a:stretch>
        </p:blipFill>
        <p:spPr>
          <a:xfrm>
            <a:off x="1066800" y="3612433"/>
            <a:ext cx="8982075" cy="1619250"/>
          </a:xfrm>
          <a:prstGeom prst="rect">
            <a:avLst/>
          </a:prstGeom>
        </p:spPr>
      </p:pic>
    </p:spTree>
    <p:extLst>
      <p:ext uri="{BB962C8B-B14F-4D97-AF65-F5344CB8AC3E}">
        <p14:creationId xmlns:p14="http://schemas.microsoft.com/office/powerpoint/2010/main" val="41886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553BE2-1364-4749-B41C-77E19E3C00EA}"/>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kern="1200">
                <a:latin typeface="+mj-lt"/>
                <a:ea typeface="+mj-ea"/>
                <a:cs typeface="+mj-cs"/>
              </a:rPr>
              <a:t>Approach Contd…</a:t>
            </a:r>
          </a:p>
        </p:txBody>
      </p:sp>
      <p:sp>
        <p:nvSpPr>
          <p:cNvPr id="27" name="Rectangle 2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944413E-0B13-4E64-8C9C-FC86A0E41A83}"/>
              </a:ext>
            </a:extLst>
          </p:cNvPr>
          <p:cNvSpPr>
            <a:spLocks noGrp="1"/>
          </p:cNvSpPr>
          <p:nvPr>
            <p:ph idx="1"/>
          </p:nvPr>
        </p:nvSpPr>
        <p:spPr>
          <a:xfrm>
            <a:off x="5351164" y="586822"/>
            <a:ext cx="6002636" cy="1645920"/>
          </a:xfrm>
        </p:spPr>
        <p:txBody>
          <a:bodyPr anchor="ctr">
            <a:normAutofit/>
          </a:bodyPr>
          <a:lstStyle/>
          <a:p>
            <a:pPr marL="0" indent="0">
              <a:buNone/>
            </a:pPr>
            <a:r>
              <a:rPr lang="en-IN" sz="1800" b="1"/>
              <a:t>Step 2 – Vectorization</a:t>
            </a:r>
          </a:p>
          <a:p>
            <a:r>
              <a:rPr lang="en-US" sz="1800"/>
              <a:t>The process of converting NLP text into numbers</a:t>
            </a:r>
            <a:endParaRPr lang="en-IN" sz="1800"/>
          </a:p>
        </p:txBody>
      </p:sp>
      <p:graphicFrame>
        <p:nvGraphicFramePr>
          <p:cNvPr id="4" name="Table 3">
            <a:extLst>
              <a:ext uri="{FF2B5EF4-FFF2-40B4-BE49-F238E27FC236}">
                <a16:creationId xmlns:a16="http://schemas.microsoft.com/office/drawing/2014/main" id="{7FCE838E-DB79-42FC-B7D5-34F0250E3106}"/>
              </a:ext>
            </a:extLst>
          </p:cNvPr>
          <p:cNvGraphicFramePr>
            <a:graphicFrameLocks noGrp="1"/>
          </p:cNvGraphicFramePr>
          <p:nvPr>
            <p:extLst>
              <p:ext uri="{D42A27DB-BD31-4B8C-83A1-F6EECF244321}">
                <p14:modId xmlns:p14="http://schemas.microsoft.com/office/powerpoint/2010/main" val="1647513547"/>
              </p:ext>
            </p:extLst>
          </p:nvPr>
        </p:nvGraphicFramePr>
        <p:xfrm>
          <a:off x="728950" y="2734056"/>
          <a:ext cx="10822496" cy="3483867"/>
        </p:xfrm>
        <a:graphic>
          <a:graphicData uri="http://schemas.openxmlformats.org/drawingml/2006/table">
            <a:tbl>
              <a:tblPr firstRow="1" bandRow="1">
                <a:tableStyleId>{5C22544A-7EE6-4342-B048-85BDC9FD1C3A}</a:tableStyleId>
              </a:tblPr>
              <a:tblGrid>
                <a:gridCol w="2502908">
                  <a:extLst>
                    <a:ext uri="{9D8B030D-6E8A-4147-A177-3AD203B41FA5}">
                      <a16:colId xmlns:a16="http://schemas.microsoft.com/office/drawing/2014/main" val="3621104643"/>
                    </a:ext>
                  </a:extLst>
                </a:gridCol>
                <a:gridCol w="389440">
                  <a:extLst>
                    <a:ext uri="{9D8B030D-6E8A-4147-A177-3AD203B41FA5}">
                      <a16:colId xmlns:a16="http://schemas.microsoft.com/office/drawing/2014/main" val="1108281696"/>
                    </a:ext>
                  </a:extLst>
                </a:gridCol>
                <a:gridCol w="734759">
                  <a:extLst>
                    <a:ext uri="{9D8B030D-6E8A-4147-A177-3AD203B41FA5}">
                      <a16:colId xmlns:a16="http://schemas.microsoft.com/office/drawing/2014/main" val="2424690624"/>
                    </a:ext>
                  </a:extLst>
                </a:gridCol>
                <a:gridCol w="622850">
                  <a:extLst>
                    <a:ext uri="{9D8B030D-6E8A-4147-A177-3AD203B41FA5}">
                      <a16:colId xmlns:a16="http://schemas.microsoft.com/office/drawing/2014/main" val="2465786399"/>
                    </a:ext>
                  </a:extLst>
                </a:gridCol>
                <a:gridCol w="763535">
                  <a:extLst>
                    <a:ext uri="{9D8B030D-6E8A-4147-A177-3AD203B41FA5}">
                      <a16:colId xmlns:a16="http://schemas.microsoft.com/office/drawing/2014/main" val="1217831914"/>
                    </a:ext>
                  </a:extLst>
                </a:gridCol>
                <a:gridCol w="466179">
                  <a:extLst>
                    <a:ext uri="{9D8B030D-6E8A-4147-A177-3AD203B41FA5}">
                      <a16:colId xmlns:a16="http://schemas.microsoft.com/office/drawing/2014/main" val="2154645145"/>
                    </a:ext>
                  </a:extLst>
                </a:gridCol>
                <a:gridCol w="904219">
                  <a:extLst>
                    <a:ext uri="{9D8B030D-6E8A-4147-A177-3AD203B41FA5}">
                      <a16:colId xmlns:a16="http://schemas.microsoft.com/office/drawing/2014/main" val="4171455675"/>
                    </a:ext>
                  </a:extLst>
                </a:gridCol>
                <a:gridCol w="904219">
                  <a:extLst>
                    <a:ext uri="{9D8B030D-6E8A-4147-A177-3AD203B41FA5}">
                      <a16:colId xmlns:a16="http://schemas.microsoft.com/office/drawing/2014/main" val="2515855326"/>
                    </a:ext>
                  </a:extLst>
                </a:gridCol>
                <a:gridCol w="702785">
                  <a:extLst>
                    <a:ext uri="{9D8B030D-6E8A-4147-A177-3AD203B41FA5}">
                      <a16:colId xmlns:a16="http://schemas.microsoft.com/office/drawing/2014/main" val="245954536"/>
                    </a:ext>
                  </a:extLst>
                </a:gridCol>
                <a:gridCol w="1188787">
                  <a:extLst>
                    <a:ext uri="{9D8B030D-6E8A-4147-A177-3AD203B41FA5}">
                      <a16:colId xmlns:a16="http://schemas.microsoft.com/office/drawing/2014/main" val="3979573586"/>
                    </a:ext>
                  </a:extLst>
                </a:gridCol>
                <a:gridCol w="1642815">
                  <a:extLst>
                    <a:ext uri="{9D8B030D-6E8A-4147-A177-3AD203B41FA5}">
                      <a16:colId xmlns:a16="http://schemas.microsoft.com/office/drawing/2014/main" val="2282583336"/>
                    </a:ext>
                  </a:extLst>
                </a:gridCol>
              </a:tblGrid>
              <a:tr h="426659">
                <a:tc>
                  <a:txBody>
                    <a:bodyPr/>
                    <a:lstStyle/>
                    <a:p>
                      <a:pPr algn="l" fontAlgn="b"/>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l" fontAlgn="b"/>
                      <a:r>
                        <a:rPr lang="en-IN" sz="2200" u="none" strike="noStrike">
                          <a:effectLst/>
                        </a:rPr>
                        <a:t>It</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l" fontAlgn="b"/>
                      <a:r>
                        <a:rPr lang="en-IN" sz="2200" u="none" strike="noStrike">
                          <a:effectLst/>
                        </a:rPr>
                        <a:t>was</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l" fontAlgn="b"/>
                      <a:r>
                        <a:rPr lang="en-IN" sz="2200" u="none" strike="noStrike">
                          <a:effectLst/>
                        </a:rPr>
                        <a:t>the</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l" fontAlgn="b"/>
                      <a:r>
                        <a:rPr lang="en-IN" sz="2200" u="none" strike="noStrike">
                          <a:effectLst/>
                        </a:rPr>
                        <a:t>best</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l" fontAlgn="b"/>
                      <a:r>
                        <a:rPr lang="en-IN" sz="2200" u="none" strike="noStrike">
                          <a:effectLst/>
                        </a:rPr>
                        <a:t>of</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l" fontAlgn="b"/>
                      <a:r>
                        <a:rPr lang="en-IN" sz="2200" u="none" strike="noStrike">
                          <a:effectLst/>
                        </a:rPr>
                        <a:t>times</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l" fontAlgn="b"/>
                      <a:r>
                        <a:rPr lang="en-IN" sz="2200" u="none" strike="noStrike">
                          <a:effectLst/>
                        </a:rPr>
                        <a:t>worst</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l" fontAlgn="b"/>
                      <a:r>
                        <a:rPr lang="en-IN" sz="2200" u="none" strike="noStrike">
                          <a:effectLst/>
                        </a:rPr>
                        <a:t>age</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l" fontAlgn="b"/>
                      <a:r>
                        <a:rPr lang="en-IN" sz="2200" u="none" strike="noStrike">
                          <a:effectLst/>
                        </a:rPr>
                        <a:t>wisdom</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l" fontAlgn="b"/>
                      <a:r>
                        <a:rPr lang="en-IN" sz="2200" u="none" strike="noStrike">
                          <a:effectLst/>
                        </a:rPr>
                        <a:t>foolishness</a:t>
                      </a:r>
                      <a:endParaRPr lang="en-IN" sz="2200" b="0" i="0" u="none" strike="noStrike">
                        <a:solidFill>
                          <a:srgbClr val="000000"/>
                        </a:solidFill>
                        <a:effectLst/>
                        <a:latin typeface="Calibri" panose="020F0502020204030204" pitchFamily="34" charset="0"/>
                      </a:endParaRPr>
                    </a:p>
                  </a:txBody>
                  <a:tcPr marL="15347" marR="15347" marT="15347" marB="0" anchor="b"/>
                </a:tc>
                <a:extLst>
                  <a:ext uri="{0D108BD9-81ED-4DB2-BD59-A6C34878D82A}">
                    <a16:rowId xmlns:a16="http://schemas.microsoft.com/office/drawing/2014/main" val="843236532"/>
                  </a:ext>
                </a:extLst>
              </a:tr>
              <a:tr h="764302">
                <a:tc>
                  <a:txBody>
                    <a:bodyPr/>
                    <a:lstStyle/>
                    <a:p>
                      <a:pPr algn="l" fontAlgn="b"/>
                      <a:r>
                        <a:rPr lang="en-IN" sz="2200" u="none" strike="noStrike">
                          <a:effectLst/>
                        </a:rPr>
                        <a:t>It was the best of times</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extLst>
                  <a:ext uri="{0D108BD9-81ED-4DB2-BD59-A6C34878D82A}">
                    <a16:rowId xmlns:a16="http://schemas.microsoft.com/office/drawing/2014/main" val="4049023360"/>
                  </a:ext>
                </a:extLst>
              </a:tr>
              <a:tr h="764302">
                <a:tc>
                  <a:txBody>
                    <a:bodyPr/>
                    <a:lstStyle/>
                    <a:p>
                      <a:pPr algn="l" fontAlgn="b"/>
                      <a:r>
                        <a:rPr lang="en-IN" sz="2200" u="none" strike="noStrike">
                          <a:effectLst/>
                        </a:rPr>
                        <a:t>It was the worst of times</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extLst>
                  <a:ext uri="{0D108BD9-81ED-4DB2-BD59-A6C34878D82A}">
                    <a16:rowId xmlns:a16="http://schemas.microsoft.com/office/drawing/2014/main" val="295688327"/>
                  </a:ext>
                </a:extLst>
              </a:tr>
              <a:tr h="764302">
                <a:tc>
                  <a:txBody>
                    <a:bodyPr/>
                    <a:lstStyle/>
                    <a:p>
                      <a:pPr algn="l" fontAlgn="b"/>
                      <a:r>
                        <a:rPr lang="en-IN" sz="2200" u="none" strike="noStrike">
                          <a:effectLst/>
                        </a:rPr>
                        <a:t>It was the age of wisdom</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l" fontAlgn="b"/>
                      <a:endParaRPr lang="en-IN" sz="2200" b="0" i="0" u="none" strike="noStrike">
                        <a:solidFill>
                          <a:srgbClr val="000000"/>
                        </a:solidFill>
                        <a:effectLst/>
                        <a:latin typeface="Calibri" panose="020F0502020204030204" pitchFamily="34" charset="0"/>
                      </a:endParaRPr>
                    </a:p>
                  </a:txBody>
                  <a:tcPr marL="15347" marR="15347" marT="15347" marB="0" anchor="b"/>
                </a:tc>
                <a:extLst>
                  <a:ext uri="{0D108BD9-81ED-4DB2-BD59-A6C34878D82A}">
                    <a16:rowId xmlns:a16="http://schemas.microsoft.com/office/drawing/2014/main" val="494436197"/>
                  </a:ext>
                </a:extLst>
              </a:tr>
              <a:tr h="764302">
                <a:tc>
                  <a:txBody>
                    <a:bodyPr/>
                    <a:lstStyle/>
                    <a:p>
                      <a:pPr algn="l" fontAlgn="b"/>
                      <a:r>
                        <a:rPr lang="en-IN" sz="2200" u="none" strike="noStrike">
                          <a:effectLst/>
                        </a:rPr>
                        <a:t>It was the age of foolishness</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0</a:t>
                      </a:r>
                      <a:endParaRPr lang="en-IN" sz="2200" b="0" i="0" u="none" strike="noStrike">
                        <a:solidFill>
                          <a:srgbClr val="000000"/>
                        </a:solidFill>
                        <a:effectLst/>
                        <a:latin typeface="Calibri" panose="020F0502020204030204" pitchFamily="34" charset="0"/>
                      </a:endParaRPr>
                    </a:p>
                  </a:txBody>
                  <a:tcPr marL="15347" marR="15347" marT="15347" marB="0" anchor="b"/>
                </a:tc>
                <a:tc>
                  <a:txBody>
                    <a:bodyPr/>
                    <a:lstStyle/>
                    <a:p>
                      <a:pPr algn="r" fontAlgn="b"/>
                      <a:r>
                        <a:rPr lang="en-IN" sz="2200" u="none" strike="noStrike">
                          <a:effectLst/>
                        </a:rPr>
                        <a:t>1</a:t>
                      </a:r>
                      <a:endParaRPr lang="en-IN" sz="2200" b="0" i="0" u="none" strike="noStrike">
                        <a:solidFill>
                          <a:srgbClr val="000000"/>
                        </a:solidFill>
                        <a:effectLst/>
                        <a:latin typeface="Calibri" panose="020F0502020204030204" pitchFamily="34" charset="0"/>
                      </a:endParaRPr>
                    </a:p>
                  </a:txBody>
                  <a:tcPr marL="15347" marR="15347" marT="15347" marB="0" anchor="b"/>
                </a:tc>
                <a:extLst>
                  <a:ext uri="{0D108BD9-81ED-4DB2-BD59-A6C34878D82A}">
                    <a16:rowId xmlns:a16="http://schemas.microsoft.com/office/drawing/2014/main" val="286482355"/>
                  </a:ext>
                </a:extLst>
              </a:tr>
            </a:tbl>
          </a:graphicData>
        </a:graphic>
      </p:graphicFrame>
    </p:spTree>
    <p:extLst>
      <p:ext uri="{BB962C8B-B14F-4D97-AF65-F5344CB8AC3E}">
        <p14:creationId xmlns:p14="http://schemas.microsoft.com/office/powerpoint/2010/main" val="736461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3BE2-1364-4749-B41C-77E19E3C00EA}"/>
              </a:ext>
            </a:extLst>
          </p:cNvPr>
          <p:cNvSpPr>
            <a:spLocks noGrp="1"/>
          </p:cNvSpPr>
          <p:nvPr>
            <p:ph type="title"/>
          </p:nvPr>
        </p:nvSpPr>
        <p:spPr>
          <a:xfrm>
            <a:off x="1066800" y="642594"/>
            <a:ext cx="10058400" cy="1371600"/>
          </a:xfrm>
        </p:spPr>
        <p:txBody>
          <a:bodyPr/>
          <a:lstStyle/>
          <a:p>
            <a:r>
              <a:rPr lang="en-IN" dirty="0"/>
              <a:t>Term Frequency</a:t>
            </a:r>
          </a:p>
        </p:txBody>
      </p:sp>
      <p:sp>
        <p:nvSpPr>
          <p:cNvPr id="3" name="Content Placeholder 2">
            <a:extLst>
              <a:ext uri="{FF2B5EF4-FFF2-40B4-BE49-F238E27FC236}">
                <a16:creationId xmlns:a16="http://schemas.microsoft.com/office/drawing/2014/main" id="{E944413E-0B13-4E64-8C9C-FC86A0E41A83}"/>
              </a:ext>
            </a:extLst>
          </p:cNvPr>
          <p:cNvSpPr>
            <a:spLocks noGrp="1"/>
          </p:cNvSpPr>
          <p:nvPr>
            <p:ph idx="1"/>
          </p:nvPr>
        </p:nvSpPr>
        <p:spPr>
          <a:xfrm>
            <a:off x="1066800" y="2103120"/>
            <a:ext cx="9375058" cy="836725"/>
          </a:xfrm>
        </p:spPr>
        <p:txBody>
          <a:bodyPr>
            <a:normAutofit fontScale="92500" lnSpcReduction="20000"/>
          </a:bodyPr>
          <a:lstStyle/>
          <a:p>
            <a:r>
              <a:rPr lang="en-US" dirty="0"/>
              <a:t>Counting the occurrences of tokens</a:t>
            </a:r>
          </a:p>
          <a:p>
            <a:r>
              <a:rPr lang="en-US" dirty="0"/>
              <a:t>Building a sparse matrix of documents x tokens</a:t>
            </a:r>
          </a:p>
          <a:p>
            <a:pPr marL="0" indent="0">
              <a:buNone/>
            </a:pPr>
            <a:endParaRPr lang="en-IN" dirty="0"/>
          </a:p>
          <a:p>
            <a:pPr marL="0" indent="0">
              <a:buNone/>
            </a:pPr>
            <a:endParaRPr lang="en-IN" dirty="0"/>
          </a:p>
        </p:txBody>
      </p:sp>
      <p:sp>
        <p:nvSpPr>
          <p:cNvPr id="6" name="Title 1">
            <a:extLst>
              <a:ext uri="{FF2B5EF4-FFF2-40B4-BE49-F238E27FC236}">
                <a16:creationId xmlns:a16="http://schemas.microsoft.com/office/drawing/2014/main" id="{84CA37F7-F7FE-4DD2-B654-E44D895DFB46}"/>
              </a:ext>
            </a:extLst>
          </p:cNvPr>
          <p:cNvSpPr txBox="1">
            <a:spLocks/>
          </p:cNvSpPr>
          <p:nvPr/>
        </p:nvSpPr>
        <p:spPr>
          <a:xfrm>
            <a:off x="1066800" y="3847362"/>
            <a:ext cx="9237406" cy="836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i="0" kern="1200" cap="none" spc="-70" baseline="0" dirty="0">
                <a:solidFill>
                  <a:schemeClr val="tx1">
                    <a:lumMod val="85000"/>
                    <a:lumOff val="15000"/>
                  </a:schemeClr>
                </a:solidFill>
                <a:effectLst/>
                <a:latin typeface="+mj-lt"/>
                <a:ea typeface="+mn-ea"/>
                <a:cs typeface="+mn-cs"/>
              </a:defRPr>
            </a:lvl1pPr>
          </a:lstStyle>
          <a:p>
            <a:r>
              <a:rPr lang="en-IN" dirty="0"/>
              <a:t>IDF</a:t>
            </a:r>
          </a:p>
        </p:txBody>
      </p:sp>
      <p:pic>
        <p:nvPicPr>
          <p:cNvPr id="7" name="Picture 6" descr="A close up of a logo&#10;&#10;Description automatically generated">
            <a:extLst>
              <a:ext uri="{FF2B5EF4-FFF2-40B4-BE49-F238E27FC236}">
                <a16:creationId xmlns:a16="http://schemas.microsoft.com/office/drawing/2014/main" id="{4A98A46A-5249-46CD-9DAE-EA6AE8648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970" y="3162300"/>
            <a:ext cx="3848100" cy="533400"/>
          </a:xfrm>
          <a:prstGeom prst="rect">
            <a:avLst/>
          </a:prstGeom>
        </p:spPr>
      </p:pic>
      <p:sp>
        <p:nvSpPr>
          <p:cNvPr id="8" name="Content Placeholder 2">
            <a:extLst>
              <a:ext uri="{FF2B5EF4-FFF2-40B4-BE49-F238E27FC236}">
                <a16:creationId xmlns:a16="http://schemas.microsoft.com/office/drawing/2014/main" id="{0E1461FA-99A2-4B60-BC96-CE7BA6DD1B6E}"/>
              </a:ext>
            </a:extLst>
          </p:cNvPr>
          <p:cNvSpPr txBox="1">
            <a:spLocks/>
          </p:cNvSpPr>
          <p:nvPr/>
        </p:nvSpPr>
        <p:spPr>
          <a:xfrm>
            <a:off x="1066800" y="4868199"/>
            <a:ext cx="9011265" cy="382228"/>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dirty="0"/>
              <a:t>Scoring of how rare the word is across documents. </a:t>
            </a:r>
          </a:p>
          <a:p>
            <a:pPr marL="0" indent="0">
              <a:buFont typeface="Garamond" pitchFamily="18" charset="0"/>
              <a:buNone/>
            </a:pPr>
            <a:endParaRPr lang="en-IN" dirty="0"/>
          </a:p>
          <a:p>
            <a:pPr marL="0" indent="0">
              <a:buFont typeface="Garamond" pitchFamily="18" charset="0"/>
              <a:buNone/>
            </a:pPr>
            <a:endParaRPr lang="en-IN" dirty="0"/>
          </a:p>
        </p:txBody>
      </p:sp>
      <p:pic>
        <p:nvPicPr>
          <p:cNvPr id="10" name="Picture 9" descr="A screenshot of a cell phone&#10;&#10;Description automatically generated">
            <a:extLst>
              <a:ext uri="{FF2B5EF4-FFF2-40B4-BE49-F238E27FC236}">
                <a16:creationId xmlns:a16="http://schemas.microsoft.com/office/drawing/2014/main" id="{3BF4C32E-6399-486C-81DC-C5B87C2D7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970" y="5615331"/>
            <a:ext cx="3914775" cy="600075"/>
          </a:xfrm>
          <a:prstGeom prst="rect">
            <a:avLst/>
          </a:prstGeom>
        </p:spPr>
      </p:pic>
    </p:spTree>
    <p:extLst>
      <p:ext uri="{BB962C8B-B14F-4D97-AF65-F5344CB8AC3E}">
        <p14:creationId xmlns:p14="http://schemas.microsoft.com/office/powerpoint/2010/main" val="133058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72549" y="6469114"/>
            <a:ext cx="0" cy="389255"/>
          </a:xfrm>
          <a:custGeom>
            <a:avLst/>
            <a:gdLst/>
            <a:ahLst/>
            <a:cxnLst/>
            <a:rect l="l" t="t" r="r" b="b"/>
            <a:pathLst>
              <a:path h="389254">
                <a:moveTo>
                  <a:pt x="0" y="0"/>
                </a:moveTo>
                <a:lnTo>
                  <a:pt x="0" y="388885"/>
                </a:lnTo>
              </a:path>
            </a:pathLst>
          </a:custGeom>
          <a:ln w="6261">
            <a:solidFill>
              <a:srgbClr val="5F5F5F"/>
            </a:solidFill>
          </a:ln>
        </p:spPr>
        <p:txBody>
          <a:bodyPr wrap="square" lIns="0" tIns="0" rIns="0" bIns="0" rtlCol="0"/>
          <a:lstStyle/>
          <a:p>
            <a:endParaRPr/>
          </a:p>
        </p:txBody>
      </p:sp>
      <p:sp>
        <p:nvSpPr>
          <p:cNvPr id="4" name="object 4"/>
          <p:cNvSpPr/>
          <p:nvPr/>
        </p:nvSpPr>
        <p:spPr>
          <a:xfrm>
            <a:off x="10313527" y="6454380"/>
            <a:ext cx="1323168" cy="32262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
        <p:nvSpPr>
          <p:cNvPr id="6" name="object 6"/>
          <p:cNvSpPr/>
          <p:nvPr/>
        </p:nvSpPr>
        <p:spPr>
          <a:xfrm>
            <a:off x="0" y="485457"/>
            <a:ext cx="80645" cy="640715"/>
          </a:xfrm>
          <a:custGeom>
            <a:avLst/>
            <a:gdLst/>
            <a:ahLst/>
            <a:cxnLst/>
            <a:rect l="l" t="t" r="r" b="b"/>
            <a:pathLst>
              <a:path w="80645" h="640715">
                <a:moveTo>
                  <a:pt x="0" y="640372"/>
                </a:moveTo>
                <a:lnTo>
                  <a:pt x="80391" y="640372"/>
                </a:lnTo>
                <a:lnTo>
                  <a:pt x="80391" y="0"/>
                </a:lnTo>
                <a:lnTo>
                  <a:pt x="0" y="0"/>
                </a:lnTo>
                <a:lnTo>
                  <a:pt x="0" y="640372"/>
                </a:lnTo>
                <a:close/>
              </a:path>
            </a:pathLst>
          </a:custGeom>
          <a:solidFill>
            <a:srgbClr val="95BB33"/>
          </a:solidFill>
        </p:spPr>
        <p:txBody>
          <a:bodyPr wrap="square" lIns="0" tIns="0" rIns="0" bIns="0" rtlCol="0"/>
          <a:lstStyle/>
          <a:p>
            <a:endParaRPr/>
          </a:p>
        </p:txBody>
      </p:sp>
      <p:sp>
        <p:nvSpPr>
          <p:cNvPr id="7" name="object 7"/>
          <p:cNvSpPr/>
          <p:nvPr/>
        </p:nvSpPr>
        <p:spPr>
          <a:xfrm>
            <a:off x="80390" y="485457"/>
            <a:ext cx="61594" cy="640715"/>
          </a:xfrm>
          <a:custGeom>
            <a:avLst/>
            <a:gdLst/>
            <a:ahLst/>
            <a:cxnLst/>
            <a:rect l="l" t="t" r="r" b="b"/>
            <a:pathLst>
              <a:path w="61594" h="640715">
                <a:moveTo>
                  <a:pt x="0" y="640372"/>
                </a:moveTo>
                <a:lnTo>
                  <a:pt x="61201" y="640372"/>
                </a:lnTo>
                <a:lnTo>
                  <a:pt x="61201" y="0"/>
                </a:lnTo>
                <a:lnTo>
                  <a:pt x="0" y="0"/>
                </a:lnTo>
                <a:lnTo>
                  <a:pt x="0" y="640372"/>
                </a:lnTo>
                <a:close/>
              </a:path>
            </a:pathLst>
          </a:custGeom>
          <a:solidFill>
            <a:srgbClr val="004166"/>
          </a:solidFill>
        </p:spPr>
        <p:txBody>
          <a:bodyPr wrap="square" lIns="0" tIns="0" rIns="0" bIns="0" rtlCol="0"/>
          <a:lstStyle/>
          <a:p>
            <a:endParaRPr/>
          </a:p>
        </p:txBody>
      </p:sp>
      <p:sp>
        <p:nvSpPr>
          <p:cNvPr id="8" name="object 8"/>
          <p:cNvSpPr/>
          <p:nvPr/>
        </p:nvSpPr>
        <p:spPr>
          <a:xfrm>
            <a:off x="141592" y="485457"/>
            <a:ext cx="30480" cy="640715"/>
          </a:xfrm>
          <a:custGeom>
            <a:avLst/>
            <a:gdLst/>
            <a:ahLst/>
            <a:cxnLst/>
            <a:rect l="l" t="t" r="r" b="b"/>
            <a:pathLst>
              <a:path w="30480" h="640715">
                <a:moveTo>
                  <a:pt x="0" y="640372"/>
                </a:moveTo>
                <a:lnTo>
                  <a:pt x="30403" y="640372"/>
                </a:lnTo>
                <a:lnTo>
                  <a:pt x="30403" y="0"/>
                </a:lnTo>
                <a:lnTo>
                  <a:pt x="0" y="0"/>
                </a:lnTo>
                <a:lnTo>
                  <a:pt x="0" y="640372"/>
                </a:lnTo>
                <a:close/>
              </a:path>
            </a:pathLst>
          </a:custGeom>
          <a:solidFill>
            <a:srgbClr val="00ACDD"/>
          </a:solidFill>
        </p:spPr>
        <p:txBody>
          <a:bodyPr wrap="square" lIns="0" tIns="0" rIns="0" bIns="0" rtlCol="0"/>
          <a:lstStyle/>
          <a:p>
            <a:endParaRPr/>
          </a:p>
        </p:txBody>
      </p:sp>
      <p:sp>
        <p:nvSpPr>
          <p:cNvPr id="9" name="object 9"/>
          <p:cNvSpPr/>
          <p:nvPr/>
        </p:nvSpPr>
        <p:spPr>
          <a:xfrm>
            <a:off x="-5" y="6354640"/>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sp>
        <p:nvSpPr>
          <p:cNvPr id="10" name="object 10"/>
          <p:cNvSpPr txBox="1">
            <a:spLocks noGrp="1"/>
          </p:cNvSpPr>
          <p:nvPr>
            <p:ph type="title"/>
          </p:nvPr>
        </p:nvSpPr>
        <p:spPr>
          <a:xfrm>
            <a:off x="496911" y="508074"/>
            <a:ext cx="7899452" cy="872034"/>
          </a:xfrm>
          <a:prstGeom prst="rect">
            <a:avLst/>
          </a:prstGeom>
        </p:spPr>
        <p:txBody>
          <a:bodyPr vert="horz" wrap="square" lIns="0" tIns="12700" rIns="0" bIns="0" rtlCol="0">
            <a:spAutoFit/>
          </a:bodyPr>
          <a:lstStyle/>
          <a:p>
            <a:pPr marL="12700">
              <a:lnSpc>
                <a:spcPct val="100000"/>
              </a:lnSpc>
              <a:spcBef>
                <a:spcPts val="100"/>
              </a:spcBef>
            </a:pPr>
            <a:r>
              <a:rPr spc="-145" dirty="0"/>
              <a:t>Artificial</a:t>
            </a:r>
            <a:r>
              <a:rPr spc="-370" dirty="0"/>
              <a:t> </a:t>
            </a:r>
            <a:r>
              <a:rPr spc="-140" dirty="0"/>
              <a:t>Intelligence</a:t>
            </a:r>
          </a:p>
          <a:p>
            <a:pPr marL="61594">
              <a:lnSpc>
                <a:spcPct val="100000"/>
              </a:lnSpc>
              <a:spcBef>
                <a:spcPts val="105"/>
              </a:spcBef>
            </a:pPr>
            <a:r>
              <a:rPr sz="2100" spc="-35" dirty="0">
                <a:solidFill>
                  <a:srgbClr val="00ACDD"/>
                </a:solidFill>
                <a:latin typeface="Calibri"/>
                <a:cs typeface="Calibri"/>
              </a:rPr>
              <a:t>When</a:t>
            </a:r>
            <a:r>
              <a:rPr sz="2100" spc="-100" dirty="0">
                <a:solidFill>
                  <a:srgbClr val="00ACDD"/>
                </a:solidFill>
                <a:latin typeface="Calibri"/>
                <a:cs typeface="Calibri"/>
              </a:rPr>
              <a:t> </a:t>
            </a:r>
            <a:r>
              <a:rPr sz="2100" spc="-40" dirty="0">
                <a:solidFill>
                  <a:srgbClr val="00ACDD"/>
                </a:solidFill>
                <a:latin typeface="Calibri"/>
                <a:cs typeface="Calibri"/>
              </a:rPr>
              <a:t>machines</a:t>
            </a:r>
            <a:r>
              <a:rPr sz="2100" spc="-95" dirty="0">
                <a:solidFill>
                  <a:srgbClr val="00ACDD"/>
                </a:solidFill>
                <a:latin typeface="Calibri"/>
                <a:cs typeface="Calibri"/>
              </a:rPr>
              <a:t> </a:t>
            </a:r>
            <a:r>
              <a:rPr sz="2100" spc="-45" dirty="0">
                <a:solidFill>
                  <a:srgbClr val="00ACDD"/>
                </a:solidFill>
                <a:latin typeface="Calibri"/>
                <a:cs typeface="Calibri"/>
              </a:rPr>
              <a:t>start</a:t>
            </a:r>
            <a:r>
              <a:rPr sz="2100" spc="-90" dirty="0">
                <a:solidFill>
                  <a:srgbClr val="00ACDD"/>
                </a:solidFill>
                <a:latin typeface="Calibri"/>
                <a:cs typeface="Calibri"/>
              </a:rPr>
              <a:t> </a:t>
            </a:r>
            <a:r>
              <a:rPr sz="2100" spc="-40" dirty="0">
                <a:solidFill>
                  <a:srgbClr val="00ACDD"/>
                </a:solidFill>
                <a:latin typeface="Calibri"/>
                <a:cs typeface="Calibri"/>
              </a:rPr>
              <a:t>thinking</a:t>
            </a:r>
            <a:r>
              <a:rPr sz="2100" spc="-90" dirty="0">
                <a:solidFill>
                  <a:srgbClr val="00ACDD"/>
                </a:solidFill>
                <a:latin typeface="Calibri"/>
                <a:cs typeface="Calibri"/>
              </a:rPr>
              <a:t> </a:t>
            </a:r>
            <a:r>
              <a:rPr sz="2100" spc="-50" dirty="0">
                <a:solidFill>
                  <a:srgbClr val="00ACDD"/>
                </a:solidFill>
                <a:latin typeface="Calibri"/>
                <a:cs typeface="Calibri"/>
              </a:rPr>
              <a:t>like</a:t>
            </a:r>
            <a:r>
              <a:rPr sz="2100" spc="-95" dirty="0">
                <a:solidFill>
                  <a:srgbClr val="00ACDD"/>
                </a:solidFill>
                <a:latin typeface="Calibri"/>
                <a:cs typeface="Calibri"/>
              </a:rPr>
              <a:t> </a:t>
            </a:r>
            <a:r>
              <a:rPr sz="2100" spc="-40" dirty="0">
                <a:solidFill>
                  <a:srgbClr val="00ACDD"/>
                </a:solidFill>
                <a:latin typeface="Calibri"/>
                <a:cs typeface="Calibri"/>
              </a:rPr>
              <a:t>humans</a:t>
            </a:r>
            <a:r>
              <a:rPr sz="2100" spc="-90" dirty="0">
                <a:solidFill>
                  <a:srgbClr val="00ACDD"/>
                </a:solidFill>
                <a:latin typeface="Calibri"/>
                <a:cs typeface="Calibri"/>
              </a:rPr>
              <a:t> </a:t>
            </a:r>
            <a:r>
              <a:rPr sz="2100" spc="-30" dirty="0">
                <a:solidFill>
                  <a:srgbClr val="00ACDD"/>
                </a:solidFill>
                <a:latin typeface="Calibri"/>
                <a:cs typeface="Calibri"/>
              </a:rPr>
              <a:t>and</a:t>
            </a:r>
            <a:r>
              <a:rPr lang="en-IN" sz="2100" spc="-30" dirty="0">
                <a:solidFill>
                  <a:srgbClr val="00ACDD"/>
                </a:solidFill>
                <a:latin typeface="Calibri"/>
                <a:cs typeface="Calibri"/>
              </a:rPr>
              <a:t> help in </a:t>
            </a:r>
            <a:r>
              <a:rPr sz="2100" spc="-55" dirty="0" err="1">
                <a:solidFill>
                  <a:srgbClr val="00ACDD"/>
                </a:solidFill>
                <a:latin typeface="Calibri"/>
                <a:cs typeface="Calibri"/>
              </a:rPr>
              <a:t>tak</a:t>
            </a:r>
            <a:r>
              <a:rPr lang="en-IN" sz="2100" spc="-55" dirty="0" err="1">
                <a:solidFill>
                  <a:srgbClr val="00ACDD"/>
                </a:solidFill>
                <a:latin typeface="Calibri"/>
                <a:cs typeface="Calibri"/>
              </a:rPr>
              <a:t>ing</a:t>
            </a:r>
            <a:r>
              <a:rPr sz="2100" spc="-95" dirty="0">
                <a:solidFill>
                  <a:srgbClr val="00ACDD"/>
                </a:solidFill>
                <a:latin typeface="Calibri"/>
                <a:cs typeface="Calibri"/>
              </a:rPr>
              <a:t> </a:t>
            </a:r>
            <a:r>
              <a:rPr sz="2100" spc="-45" dirty="0">
                <a:solidFill>
                  <a:srgbClr val="00ACDD"/>
                </a:solidFill>
                <a:latin typeface="Calibri"/>
                <a:cs typeface="Calibri"/>
              </a:rPr>
              <a:t>decision</a:t>
            </a:r>
            <a:endParaRPr sz="2100" dirty="0">
              <a:latin typeface="Calibri"/>
              <a:cs typeface="Calibri"/>
            </a:endParaRPr>
          </a:p>
        </p:txBody>
      </p:sp>
      <p:sp>
        <p:nvSpPr>
          <p:cNvPr id="52" name="object 52"/>
          <p:cNvSpPr txBox="1">
            <a:spLocks noGrp="1"/>
          </p:cNvSpPr>
          <p:nvPr>
            <p:ph type="ftr" sz="quarter" idx="11"/>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lang="en-US" spc="15"/>
              <a:t>Copyright </a:t>
            </a:r>
            <a:r>
              <a:rPr lang="en-US" spc="30"/>
              <a:t>© </a:t>
            </a:r>
            <a:r>
              <a:rPr lang="en-US" spc="15"/>
              <a:t>2019</a:t>
            </a:r>
            <a:r>
              <a:rPr lang="en-US" spc="-50"/>
              <a:t> </a:t>
            </a:r>
            <a:r>
              <a:rPr lang="en-US" spc="15"/>
              <a:t>RecogX.AI</a:t>
            </a:r>
            <a:endParaRPr spc="15" dirty="0"/>
          </a:p>
        </p:txBody>
      </p:sp>
      <p:sp>
        <p:nvSpPr>
          <p:cNvPr id="51" name="object 51"/>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spcBef>
                <a:spcPts val="90"/>
              </a:spcBef>
            </a:pPr>
            <a:fld id="{81D60167-4931-47E6-BA6A-407CBD079E47}" type="slidenum">
              <a:rPr lang="en-US" spc="15" smtClean="0"/>
              <a:pPr marL="25400">
                <a:lnSpc>
                  <a:spcPct val="100000"/>
                </a:lnSpc>
                <a:spcBef>
                  <a:spcPts val="90"/>
                </a:spcBef>
              </a:pPr>
              <a:t>4</a:t>
            </a:fld>
            <a:endParaRPr spc="15" dirty="0"/>
          </a:p>
        </p:txBody>
      </p:sp>
      <p:sp>
        <p:nvSpPr>
          <p:cNvPr id="12" name="object 12"/>
          <p:cNvSpPr txBox="1"/>
          <p:nvPr/>
        </p:nvSpPr>
        <p:spPr>
          <a:xfrm>
            <a:off x="1100199" y="3496952"/>
            <a:ext cx="802005" cy="515620"/>
          </a:xfrm>
          <a:prstGeom prst="rect">
            <a:avLst/>
          </a:prstGeom>
        </p:spPr>
        <p:txBody>
          <a:bodyPr vert="horz" wrap="square" lIns="0" tIns="71120" rIns="0" bIns="0" rtlCol="0">
            <a:spAutoFit/>
          </a:bodyPr>
          <a:lstStyle/>
          <a:p>
            <a:pPr marL="19050" marR="5080" indent="-6985">
              <a:lnSpc>
                <a:spcPct val="78700"/>
              </a:lnSpc>
              <a:spcBef>
                <a:spcPts val="560"/>
              </a:spcBef>
            </a:pPr>
            <a:r>
              <a:rPr sz="1800" spc="-40" dirty="0">
                <a:latin typeface="Calibri"/>
                <a:cs typeface="Calibri"/>
              </a:rPr>
              <a:t>Mach</a:t>
            </a:r>
            <a:r>
              <a:rPr sz="1800" spc="-35" dirty="0">
                <a:latin typeface="Calibri"/>
                <a:cs typeface="Calibri"/>
              </a:rPr>
              <a:t>i</a:t>
            </a:r>
            <a:r>
              <a:rPr sz="1800" spc="-40" dirty="0">
                <a:latin typeface="Calibri"/>
                <a:cs typeface="Calibri"/>
              </a:rPr>
              <a:t>ne  Learning</a:t>
            </a:r>
            <a:endParaRPr sz="1800" dirty="0">
              <a:latin typeface="Calibri"/>
              <a:cs typeface="Calibri"/>
            </a:endParaRPr>
          </a:p>
        </p:txBody>
      </p:sp>
      <p:sp>
        <p:nvSpPr>
          <p:cNvPr id="13" name="object 13"/>
          <p:cNvSpPr txBox="1"/>
          <p:nvPr/>
        </p:nvSpPr>
        <p:spPr>
          <a:xfrm>
            <a:off x="2942487" y="4888898"/>
            <a:ext cx="787400" cy="515620"/>
          </a:xfrm>
          <a:prstGeom prst="rect">
            <a:avLst/>
          </a:prstGeom>
        </p:spPr>
        <p:txBody>
          <a:bodyPr vert="horz" wrap="square" lIns="0" tIns="71120" rIns="0" bIns="0" rtlCol="0">
            <a:spAutoFit/>
          </a:bodyPr>
          <a:lstStyle/>
          <a:p>
            <a:pPr marL="12700" marR="5080" indent="146050">
              <a:lnSpc>
                <a:spcPct val="78700"/>
              </a:lnSpc>
              <a:spcBef>
                <a:spcPts val="560"/>
              </a:spcBef>
            </a:pPr>
            <a:r>
              <a:rPr sz="1800" spc="-40" dirty="0">
                <a:latin typeface="Calibri"/>
                <a:cs typeface="Calibri"/>
              </a:rPr>
              <a:t>Deep  Learning</a:t>
            </a:r>
            <a:endParaRPr sz="1800" dirty="0">
              <a:latin typeface="Calibri"/>
              <a:cs typeface="Calibri"/>
            </a:endParaRPr>
          </a:p>
        </p:txBody>
      </p:sp>
      <p:sp>
        <p:nvSpPr>
          <p:cNvPr id="14" name="object 14"/>
          <p:cNvSpPr txBox="1"/>
          <p:nvPr/>
        </p:nvSpPr>
        <p:spPr>
          <a:xfrm>
            <a:off x="4384495" y="3381052"/>
            <a:ext cx="1579245" cy="515620"/>
          </a:xfrm>
          <a:prstGeom prst="rect">
            <a:avLst/>
          </a:prstGeom>
        </p:spPr>
        <p:txBody>
          <a:bodyPr vert="horz" wrap="square" lIns="0" tIns="71120" rIns="0" bIns="0" rtlCol="0">
            <a:spAutoFit/>
          </a:bodyPr>
          <a:lstStyle/>
          <a:p>
            <a:pPr marL="318135" marR="5080" indent="-306070">
              <a:lnSpc>
                <a:spcPct val="78700"/>
              </a:lnSpc>
              <a:spcBef>
                <a:spcPts val="560"/>
              </a:spcBef>
            </a:pPr>
            <a:r>
              <a:rPr sz="1800" spc="-45" dirty="0">
                <a:latin typeface="Calibri"/>
                <a:cs typeface="Calibri"/>
              </a:rPr>
              <a:t>Natural</a:t>
            </a:r>
            <a:r>
              <a:rPr sz="1800" spc="-120" dirty="0">
                <a:latin typeface="Calibri"/>
                <a:cs typeface="Calibri"/>
              </a:rPr>
              <a:t> </a:t>
            </a:r>
            <a:r>
              <a:rPr sz="1800" spc="-40" dirty="0">
                <a:latin typeface="Calibri"/>
                <a:cs typeface="Calibri"/>
              </a:rPr>
              <a:t>Language  </a:t>
            </a:r>
            <a:r>
              <a:rPr sz="1800" spc="-45" dirty="0">
                <a:latin typeface="Calibri"/>
                <a:cs typeface="Calibri"/>
              </a:rPr>
              <a:t>Processing</a:t>
            </a:r>
            <a:endParaRPr sz="1800" dirty="0">
              <a:latin typeface="Calibri"/>
              <a:cs typeface="Calibri"/>
            </a:endParaRPr>
          </a:p>
        </p:txBody>
      </p:sp>
      <p:sp>
        <p:nvSpPr>
          <p:cNvPr id="15" name="object 15"/>
          <p:cNvSpPr txBox="1"/>
          <p:nvPr/>
        </p:nvSpPr>
        <p:spPr>
          <a:xfrm>
            <a:off x="6340397" y="4888669"/>
            <a:ext cx="1339215" cy="515620"/>
          </a:xfrm>
          <a:prstGeom prst="rect">
            <a:avLst/>
          </a:prstGeom>
        </p:spPr>
        <p:txBody>
          <a:bodyPr vert="horz" wrap="square" lIns="0" tIns="71120" rIns="0" bIns="0" rtlCol="0">
            <a:spAutoFit/>
          </a:bodyPr>
          <a:lstStyle/>
          <a:p>
            <a:pPr marL="285115" marR="5080" indent="-273050">
              <a:lnSpc>
                <a:spcPct val="78700"/>
              </a:lnSpc>
              <a:spcBef>
                <a:spcPts val="560"/>
              </a:spcBef>
            </a:pPr>
            <a:r>
              <a:rPr sz="1800" spc="-70" dirty="0">
                <a:latin typeface="Calibri"/>
                <a:cs typeface="Calibri"/>
              </a:rPr>
              <a:t>R</a:t>
            </a:r>
            <a:r>
              <a:rPr sz="1800" spc="-40" dirty="0">
                <a:latin typeface="Calibri"/>
                <a:cs typeface="Calibri"/>
              </a:rPr>
              <a:t>ei</a:t>
            </a:r>
            <a:r>
              <a:rPr sz="1800" spc="-45" dirty="0">
                <a:latin typeface="Calibri"/>
                <a:cs typeface="Calibri"/>
              </a:rPr>
              <a:t>n</a:t>
            </a:r>
            <a:r>
              <a:rPr sz="1800" spc="-75" dirty="0">
                <a:latin typeface="Calibri"/>
                <a:cs typeface="Calibri"/>
              </a:rPr>
              <a:t>f</a:t>
            </a:r>
            <a:r>
              <a:rPr sz="1800" spc="-40" dirty="0">
                <a:latin typeface="Calibri"/>
                <a:cs typeface="Calibri"/>
              </a:rPr>
              <a:t>o</a:t>
            </a:r>
            <a:r>
              <a:rPr sz="1800" spc="-65" dirty="0">
                <a:latin typeface="Calibri"/>
                <a:cs typeface="Calibri"/>
              </a:rPr>
              <a:t>r</a:t>
            </a:r>
            <a:r>
              <a:rPr sz="1800" spc="-40" dirty="0">
                <a:latin typeface="Calibri"/>
                <a:cs typeface="Calibri"/>
              </a:rPr>
              <a:t>ceme</a:t>
            </a:r>
            <a:r>
              <a:rPr sz="1800" spc="-55" dirty="0">
                <a:latin typeface="Calibri"/>
                <a:cs typeface="Calibri"/>
              </a:rPr>
              <a:t>n</a:t>
            </a:r>
            <a:r>
              <a:rPr sz="1800" dirty="0">
                <a:latin typeface="Calibri"/>
                <a:cs typeface="Calibri"/>
              </a:rPr>
              <a:t>t  </a:t>
            </a:r>
            <a:r>
              <a:rPr sz="1800" spc="-40" dirty="0">
                <a:latin typeface="Calibri"/>
                <a:cs typeface="Calibri"/>
              </a:rPr>
              <a:t>Learning</a:t>
            </a:r>
            <a:endParaRPr sz="1800" dirty="0">
              <a:latin typeface="Calibri"/>
              <a:cs typeface="Calibri"/>
            </a:endParaRPr>
          </a:p>
        </p:txBody>
      </p:sp>
      <p:sp>
        <p:nvSpPr>
          <p:cNvPr id="16" name="object 16"/>
          <p:cNvSpPr txBox="1"/>
          <p:nvPr/>
        </p:nvSpPr>
        <p:spPr>
          <a:xfrm>
            <a:off x="8449232" y="3687147"/>
            <a:ext cx="787400" cy="299720"/>
          </a:xfrm>
          <a:prstGeom prst="rect">
            <a:avLst/>
          </a:prstGeom>
        </p:spPr>
        <p:txBody>
          <a:bodyPr vert="horz" wrap="square" lIns="0" tIns="12700" rIns="0" bIns="0" rtlCol="0">
            <a:spAutoFit/>
          </a:bodyPr>
          <a:lstStyle/>
          <a:p>
            <a:pPr marL="12700">
              <a:lnSpc>
                <a:spcPct val="100000"/>
              </a:lnSpc>
              <a:spcBef>
                <a:spcPts val="100"/>
              </a:spcBef>
            </a:pPr>
            <a:r>
              <a:rPr sz="1800" spc="-45" dirty="0">
                <a:latin typeface="Calibri"/>
                <a:cs typeface="Calibri"/>
              </a:rPr>
              <a:t>Robotics</a:t>
            </a:r>
            <a:endParaRPr sz="1800">
              <a:latin typeface="Calibri"/>
              <a:cs typeface="Calibri"/>
            </a:endParaRPr>
          </a:p>
        </p:txBody>
      </p:sp>
      <p:sp>
        <p:nvSpPr>
          <p:cNvPr id="17" name="object 17"/>
          <p:cNvSpPr txBox="1"/>
          <p:nvPr/>
        </p:nvSpPr>
        <p:spPr>
          <a:xfrm>
            <a:off x="10398504" y="4989939"/>
            <a:ext cx="564515" cy="515620"/>
          </a:xfrm>
          <a:prstGeom prst="rect">
            <a:avLst/>
          </a:prstGeom>
        </p:spPr>
        <p:txBody>
          <a:bodyPr vert="horz" wrap="square" lIns="0" tIns="71120" rIns="0" bIns="0" rtlCol="0">
            <a:spAutoFit/>
          </a:bodyPr>
          <a:lstStyle/>
          <a:p>
            <a:pPr marL="12700" marR="5080" indent="70485">
              <a:lnSpc>
                <a:spcPct val="78700"/>
              </a:lnSpc>
              <a:spcBef>
                <a:spcPts val="560"/>
              </a:spcBef>
            </a:pPr>
            <a:r>
              <a:rPr sz="1800" spc="-40" dirty="0">
                <a:latin typeface="Calibri"/>
                <a:cs typeface="Calibri"/>
              </a:rPr>
              <a:t>Rule  Base</a:t>
            </a:r>
            <a:r>
              <a:rPr sz="1800" dirty="0">
                <a:latin typeface="Calibri"/>
                <a:cs typeface="Calibri"/>
              </a:rPr>
              <a:t>d</a:t>
            </a:r>
            <a:endParaRPr sz="1800">
              <a:latin typeface="Calibri"/>
              <a:cs typeface="Calibri"/>
            </a:endParaRPr>
          </a:p>
        </p:txBody>
      </p:sp>
      <p:sp>
        <p:nvSpPr>
          <p:cNvPr id="18" name="object 18"/>
          <p:cNvSpPr/>
          <p:nvPr/>
        </p:nvSpPr>
        <p:spPr>
          <a:xfrm>
            <a:off x="1236916" y="2543238"/>
            <a:ext cx="662694" cy="819416"/>
          </a:xfrm>
          <a:prstGeom prst="rect">
            <a:avLst/>
          </a:prstGeom>
          <a:blipFill>
            <a:blip r:embed="rId3" cstate="print"/>
            <a:stretch>
              <a:fillRect/>
            </a:stretch>
          </a:blipFill>
        </p:spPr>
        <p:txBody>
          <a:bodyPr wrap="square" lIns="0" tIns="0" rIns="0" bIns="0" rtlCol="0"/>
          <a:lstStyle/>
          <a:p>
            <a:endParaRPr/>
          </a:p>
        </p:txBody>
      </p:sp>
      <p:grpSp>
        <p:nvGrpSpPr>
          <p:cNvPr id="55" name="Group 54">
            <a:extLst>
              <a:ext uri="{FF2B5EF4-FFF2-40B4-BE49-F238E27FC236}">
                <a16:creationId xmlns:a16="http://schemas.microsoft.com/office/drawing/2014/main" id="{3AA48418-FDAF-FA44-A46B-4F53C9E3AEEE}"/>
              </a:ext>
            </a:extLst>
          </p:cNvPr>
          <p:cNvGrpSpPr/>
          <p:nvPr/>
        </p:nvGrpSpPr>
        <p:grpSpPr>
          <a:xfrm>
            <a:off x="8426843" y="2537777"/>
            <a:ext cx="836460" cy="876553"/>
            <a:chOff x="8426843" y="2537777"/>
            <a:chExt cx="836460" cy="876553"/>
          </a:xfrm>
        </p:grpSpPr>
        <p:sp>
          <p:nvSpPr>
            <p:cNvPr id="19" name="object 19"/>
            <p:cNvSpPr/>
            <p:nvPr/>
          </p:nvSpPr>
          <p:spPr>
            <a:xfrm>
              <a:off x="8426843" y="2909252"/>
              <a:ext cx="836460" cy="505078"/>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8845092" y="2612009"/>
              <a:ext cx="257035" cy="256895"/>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8502027" y="2537777"/>
              <a:ext cx="503783" cy="493179"/>
            </a:xfrm>
            <a:prstGeom prst="rect">
              <a:avLst/>
            </a:prstGeom>
            <a:blipFill>
              <a:blip r:embed="rId6" cstate="print"/>
              <a:stretch>
                <a:fillRect/>
              </a:stretch>
            </a:blipFill>
          </p:spPr>
          <p:txBody>
            <a:bodyPr wrap="square" lIns="0" tIns="0" rIns="0" bIns="0" rtlCol="0"/>
            <a:lstStyle/>
            <a:p>
              <a:endParaRPr/>
            </a:p>
          </p:txBody>
        </p:sp>
      </p:grpSp>
      <p:sp>
        <p:nvSpPr>
          <p:cNvPr id="22" name="object 22"/>
          <p:cNvSpPr/>
          <p:nvPr/>
        </p:nvSpPr>
        <p:spPr>
          <a:xfrm>
            <a:off x="2899384" y="4126877"/>
            <a:ext cx="878509" cy="584987"/>
          </a:xfrm>
          <a:prstGeom prst="rect">
            <a:avLst/>
          </a:prstGeom>
          <a:blipFill>
            <a:blip r:embed="rId7" cstate="print"/>
            <a:stretch>
              <a:fillRect/>
            </a:stretch>
          </a:blipFill>
        </p:spPr>
        <p:txBody>
          <a:bodyPr wrap="square" lIns="0" tIns="0" rIns="0" bIns="0" rtlCol="0"/>
          <a:lstStyle/>
          <a:p>
            <a:endParaRPr/>
          </a:p>
        </p:txBody>
      </p:sp>
      <p:grpSp>
        <p:nvGrpSpPr>
          <p:cNvPr id="54" name="Group 53">
            <a:extLst>
              <a:ext uri="{FF2B5EF4-FFF2-40B4-BE49-F238E27FC236}">
                <a16:creationId xmlns:a16="http://schemas.microsoft.com/office/drawing/2014/main" id="{0D85F97A-5253-E84F-B74F-380C34FB57BA}"/>
              </a:ext>
            </a:extLst>
          </p:cNvPr>
          <p:cNvGrpSpPr/>
          <p:nvPr/>
        </p:nvGrpSpPr>
        <p:grpSpPr>
          <a:xfrm>
            <a:off x="4956124" y="2572016"/>
            <a:ext cx="693190" cy="693179"/>
            <a:chOff x="4956124" y="2572016"/>
            <a:chExt cx="693190" cy="693179"/>
          </a:xfrm>
        </p:grpSpPr>
        <p:sp>
          <p:nvSpPr>
            <p:cNvPr id="23" name="object 23"/>
            <p:cNvSpPr/>
            <p:nvPr/>
          </p:nvSpPr>
          <p:spPr>
            <a:xfrm>
              <a:off x="4956124" y="3070225"/>
              <a:ext cx="194970" cy="194970"/>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4956124" y="2821127"/>
              <a:ext cx="194970" cy="194957"/>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5205247" y="2691143"/>
              <a:ext cx="194944" cy="194957"/>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5454357" y="2821127"/>
              <a:ext cx="194957" cy="194957"/>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5205247" y="2951086"/>
              <a:ext cx="194944" cy="194970"/>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4956124" y="2572016"/>
              <a:ext cx="606552" cy="606513"/>
            </a:xfrm>
            <a:prstGeom prst="rect">
              <a:avLst/>
            </a:prstGeom>
            <a:blipFill>
              <a:blip r:embed="rId13" cstate="print"/>
              <a:stretch>
                <a:fillRect/>
              </a:stretch>
            </a:blipFill>
          </p:spPr>
          <p:txBody>
            <a:bodyPr wrap="square" lIns="0" tIns="0" rIns="0" bIns="0" rtlCol="0"/>
            <a:lstStyle/>
            <a:p>
              <a:endParaRPr/>
            </a:p>
          </p:txBody>
        </p:sp>
      </p:grpSp>
      <p:grpSp>
        <p:nvGrpSpPr>
          <p:cNvPr id="56" name="Group 55">
            <a:extLst>
              <a:ext uri="{FF2B5EF4-FFF2-40B4-BE49-F238E27FC236}">
                <a16:creationId xmlns:a16="http://schemas.microsoft.com/office/drawing/2014/main" id="{60A8F60B-0A2B-2F45-A96F-4CE7BCAFF20B}"/>
              </a:ext>
            </a:extLst>
          </p:cNvPr>
          <p:cNvGrpSpPr/>
          <p:nvPr/>
        </p:nvGrpSpPr>
        <p:grpSpPr>
          <a:xfrm>
            <a:off x="10366019" y="4071810"/>
            <a:ext cx="647688" cy="647700"/>
            <a:chOff x="10366019" y="4071810"/>
            <a:chExt cx="647688" cy="647700"/>
          </a:xfrm>
        </p:grpSpPr>
        <p:sp>
          <p:nvSpPr>
            <p:cNvPr id="29" name="object 29"/>
            <p:cNvSpPr/>
            <p:nvPr/>
          </p:nvSpPr>
          <p:spPr>
            <a:xfrm>
              <a:off x="10629138" y="4071810"/>
              <a:ext cx="121437" cy="121450"/>
            </a:xfrm>
            <a:prstGeom prst="rect">
              <a:avLst/>
            </a:prstGeom>
            <a:blipFill>
              <a:blip r:embed="rId14" cstate="print"/>
              <a:stretch>
                <a:fillRect/>
              </a:stretch>
            </a:blipFill>
          </p:spPr>
          <p:txBody>
            <a:bodyPr wrap="square" lIns="0" tIns="0" rIns="0" bIns="0" rtlCol="0"/>
            <a:lstStyle/>
            <a:p>
              <a:endParaRPr/>
            </a:p>
          </p:txBody>
        </p:sp>
        <p:sp>
          <p:nvSpPr>
            <p:cNvPr id="30" name="object 30"/>
            <p:cNvSpPr/>
            <p:nvPr/>
          </p:nvSpPr>
          <p:spPr>
            <a:xfrm>
              <a:off x="10821416" y="4142651"/>
              <a:ext cx="121450" cy="121450"/>
            </a:xfrm>
            <a:prstGeom prst="rect">
              <a:avLst/>
            </a:prstGeom>
            <a:blipFill>
              <a:blip r:embed="rId15" cstate="print"/>
              <a:stretch>
                <a:fillRect/>
              </a:stretch>
            </a:blipFill>
          </p:spPr>
          <p:txBody>
            <a:bodyPr wrap="square" lIns="0" tIns="0" rIns="0" bIns="0" rtlCol="0"/>
            <a:lstStyle/>
            <a:p>
              <a:endParaRPr/>
            </a:p>
          </p:txBody>
        </p:sp>
        <p:sp>
          <p:nvSpPr>
            <p:cNvPr id="31" name="object 31"/>
            <p:cNvSpPr/>
            <p:nvPr/>
          </p:nvSpPr>
          <p:spPr>
            <a:xfrm>
              <a:off x="10892270" y="4334941"/>
              <a:ext cx="121437" cy="121437"/>
            </a:xfrm>
            <a:prstGeom prst="rect">
              <a:avLst/>
            </a:prstGeom>
            <a:blipFill>
              <a:blip r:embed="rId16" cstate="print"/>
              <a:stretch>
                <a:fillRect/>
              </a:stretch>
            </a:blipFill>
          </p:spPr>
          <p:txBody>
            <a:bodyPr wrap="square" lIns="0" tIns="0" rIns="0" bIns="0" rtlCol="0"/>
            <a:lstStyle/>
            <a:p>
              <a:endParaRPr/>
            </a:p>
          </p:txBody>
        </p:sp>
        <p:sp>
          <p:nvSpPr>
            <p:cNvPr id="32" name="object 32"/>
            <p:cNvSpPr/>
            <p:nvPr/>
          </p:nvSpPr>
          <p:spPr>
            <a:xfrm>
              <a:off x="10821416" y="4527232"/>
              <a:ext cx="121450" cy="121437"/>
            </a:xfrm>
            <a:prstGeom prst="rect">
              <a:avLst/>
            </a:prstGeom>
            <a:blipFill>
              <a:blip r:embed="rId17" cstate="print"/>
              <a:stretch>
                <a:fillRect/>
              </a:stretch>
            </a:blipFill>
          </p:spPr>
          <p:txBody>
            <a:bodyPr wrap="square" lIns="0" tIns="0" rIns="0" bIns="0" rtlCol="0"/>
            <a:lstStyle/>
            <a:p>
              <a:endParaRPr/>
            </a:p>
          </p:txBody>
        </p:sp>
        <p:sp>
          <p:nvSpPr>
            <p:cNvPr id="33" name="object 33"/>
            <p:cNvSpPr/>
            <p:nvPr/>
          </p:nvSpPr>
          <p:spPr>
            <a:xfrm>
              <a:off x="10436847" y="4142651"/>
              <a:ext cx="121450" cy="121450"/>
            </a:xfrm>
            <a:prstGeom prst="rect">
              <a:avLst/>
            </a:prstGeom>
            <a:blipFill>
              <a:blip r:embed="rId18" cstate="print"/>
              <a:stretch>
                <a:fillRect/>
              </a:stretch>
            </a:blipFill>
          </p:spPr>
          <p:txBody>
            <a:bodyPr wrap="square" lIns="0" tIns="0" rIns="0" bIns="0" rtlCol="0"/>
            <a:lstStyle/>
            <a:p>
              <a:endParaRPr/>
            </a:p>
          </p:txBody>
        </p:sp>
        <p:sp>
          <p:nvSpPr>
            <p:cNvPr id="34" name="object 34"/>
            <p:cNvSpPr/>
            <p:nvPr/>
          </p:nvSpPr>
          <p:spPr>
            <a:xfrm>
              <a:off x="10366019" y="4334941"/>
              <a:ext cx="121437" cy="121437"/>
            </a:xfrm>
            <a:prstGeom prst="rect">
              <a:avLst/>
            </a:prstGeom>
            <a:blipFill>
              <a:blip r:embed="rId19" cstate="print"/>
              <a:stretch>
                <a:fillRect/>
              </a:stretch>
            </a:blipFill>
          </p:spPr>
          <p:txBody>
            <a:bodyPr wrap="square" lIns="0" tIns="0" rIns="0" bIns="0" rtlCol="0"/>
            <a:lstStyle/>
            <a:p>
              <a:endParaRPr/>
            </a:p>
          </p:txBody>
        </p:sp>
        <p:sp>
          <p:nvSpPr>
            <p:cNvPr id="35" name="object 35"/>
            <p:cNvSpPr/>
            <p:nvPr/>
          </p:nvSpPr>
          <p:spPr>
            <a:xfrm>
              <a:off x="10436847" y="4527232"/>
              <a:ext cx="121450" cy="121437"/>
            </a:xfrm>
            <a:prstGeom prst="rect">
              <a:avLst/>
            </a:prstGeom>
            <a:blipFill>
              <a:blip r:embed="rId20" cstate="print"/>
              <a:stretch>
                <a:fillRect/>
              </a:stretch>
            </a:blipFill>
          </p:spPr>
          <p:txBody>
            <a:bodyPr wrap="square" lIns="0" tIns="0" rIns="0" bIns="0" rtlCol="0"/>
            <a:lstStyle/>
            <a:p>
              <a:endParaRPr/>
            </a:p>
          </p:txBody>
        </p:sp>
        <p:sp>
          <p:nvSpPr>
            <p:cNvPr id="36" name="object 36"/>
            <p:cNvSpPr/>
            <p:nvPr/>
          </p:nvSpPr>
          <p:spPr>
            <a:xfrm>
              <a:off x="10416616" y="4122407"/>
              <a:ext cx="546493" cy="597103"/>
            </a:xfrm>
            <a:prstGeom prst="rect">
              <a:avLst/>
            </a:prstGeom>
            <a:blipFill>
              <a:blip r:embed="rId21" cstate="print"/>
              <a:stretch>
                <a:fillRect/>
              </a:stretch>
            </a:blipFill>
          </p:spPr>
          <p:txBody>
            <a:bodyPr wrap="square" lIns="0" tIns="0" rIns="0" bIns="0" rtlCol="0"/>
            <a:lstStyle/>
            <a:p>
              <a:endParaRPr/>
            </a:p>
          </p:txBody>
        </p:sp>
      </p:grpSp>
      <p:grpSp>
        <p:nvGrpSpPr>
          <p:cNvPr id="53" name="Group 52">
            <a:extLst>
              <a:ext uri="{FF2B5EF4-FFF2-40B4-BE49-F238E27FC236}">
                <a16:creationId xmlns:a16="http://schemas.microsoft.com/office/drawing/2014/main" id="{11891B4A-DCDA-6C42-A74C-40D03C4DD5E9}"/>
              </a:ext>
            </a:extLst>
          </p:cNvPr>
          <p:cNvGrpSpPr/>
          <p:nvPr/>
        </p:nvGrpSpPr>
        <p:grpSpPr>
          <a:xfrm>
            <a:off x="6653614" y="4098950"/>
            <a:ext cx="691615" cy="690576"/>
            <a:chOff x="6653614" y="4098950"/>
            <a:chExt cx="691615" cy="690576"/>
          </a:xfrm>
        </p:grpSpPr>
        <p:sp>
          <p:nvSpPr>
            <p:cNvPr id="37" name="object 37"/>
            <p:cNvSpPr/>
            <p:nvPr/>
          </p:nvSpPr>
          <p:spPr>
            <a:xfrm>
              <a:off x="7290314" y="4466323"/>
              <a:ext cx="0" cy="269875"/>
            </a:xfrm>
            <a:custGeom>
              <a:avLst/>
              <a:gdLst/>
              <a:ahLst/>
              <a:cxnLst/>
              <a:rect l="l" t="t" r="r" b="b"/>
              <a:pathLst>
                <a:path h="269875">
                  <a:moveTo>
                    <a:pt x="0" y="0"/>
                  </a:moveTo>
                  <a:lnTo>
                    <a:pt x="0" y="269341"/>
                  </a:lnTo>
                </a:path>
              </a:pathLst>
            </a:custGeom>
            <a:ln w="21551">
              <a:solidFill>
                <a:srgbClr val="212829"/>
              </a:solidFill>
            </a:ln>
          </p:spPr>
          <p:txBody>
            <a:bodyPr wrap="square" lIns="0" tIns="0" rIns="0" bIns="0" rtlCol="0"/>
            <a:lstStyle/>
            <a:p>
              <a:endParaRPr/>
            </a:p>
          </p:txBody>
        </p:sp>
        <p:sp>
          <p:nvSpPr>
            <p:cNvPr id="38" name="object 38"/>
            <p:cNvSpPr/>
            <p:nvPr/>
          </p:nvSpPr>
          <p:spPr>
            <a:xfrm>
              <a:off x="7235400" y="4680732"/>
              <a:ext cx="109829" cy="65697"/>
            </a:xfrm>
            <a:prstGeom prst="rect">
              <a:avLst/>
            </a:prstGeom>
            <a:blipFill>
              <a:blip r:embed="rId22" cstate="print"/>
              <a:stretch>
                <a:fillRect/>
              </a:stretch>
            </a:blipFill>
          </p:spPr>
          <p:txBody>
            <a:bodyPr wrap="square" lIns="0" tIns="0" rIns="0" bIns="0" rtlCol="0"/>
            <a:lstStyle/>
            <a:p>
              <a:endParaRPr/>
            </a:p>
          </p:txBody>
        </p:sp>
        <p:sp>
          <p:nvSpPr>
            <p:cNvPr id="39" name="object 39"/>
            <p:cNvSpPr/>
            <p:nvPr/>
          </p:nvSpPr>
          <p:spPr>
            <a:xfrm>
              <a:off x="6708540" y="4153877"/>
              <a:ext cx="0" cy="269875"/>
            </a:xfrm>
            <a:custGeom>
              <a:avLst/>
              <a:gdLst/>
              <a:ahLst/>
              <a:cxnLst/>
              <a:rect l="l" t="t" r="r" b="b"/>
              <a:pathLst>
                <a:path h="269875">
                  <a:moveTo>
                    <a:pt x="0" y="0"/>
                  </a:moveTo>
                  <a:lnTo>
                    <a:pt x="0" y="269341"/>
                  </a:lnTo>
                </a:path>
              </a:pathLst>
            </a:custGeom>
            <a:ln w="21551">
              <a:solidFill>
                <a:srgbClr val="212829"/>
              </a:solidFill>
            </a:ln>
          </p:spPr>
          <p:txBody>
            <a:bodyPr wrap="square" lIns="0" tIns="0" rIns="0" bIns="0" rtlCol="0"/>
            <a:lstStyle/>
            <a:p>
              <a:endParaRPr/>
            </a:p>
          </p:txBody>
        </p:sp>
        <p:sp>
          <p:nvSpPr>
            <p:cNvPr id="40" name="object 40"/>
            <p:cNvSpPr/>
            <p:nvPr/>
          </p:nvSpPr>
          <p:spPr>
            <a:xfrm>
              <a:off x="6653614" y="4142047"/>
              <a:ext cx="109842" cy="66751"/>
            </a:xfrm>
            <a:prstGeom prst="rect">
              <a:avLst/>
            </a:prstGeom>
            <a:blipFill>
              <a:blip r:embed="rId23" cstate="print"/>
              <a:stretch>
                <a:fillRect/>
              </a:stretch>
            </a:blipFill>
          </p:spPr>
          <p:txBody>
            <a:bodyPr wrap="square" lIns="0" tIns="0" rIns="0" bIns="0" rtlCol="0"/>
            <a:lstStyle/>
            <a:p>
              <a:endParaRPr/>
            </a:p>
          </p:txBody>
        </p:sp>
        <p:sp>
          <p:nvSpPr>
            <p:cNvPr id="41" name="object 41"/>
            <p:cNvSpPr/>
            <p:nvPr/>
          </p:nvSpPr>
          <p:spPr>
            <a:xfrm>
              <a:off x="7020979" y="4153877"/>
              <a:ext cx="269875" cy="0"/>
            </a:xfrm>
            <a:custGeom>
              <a:avLst/>
              <a:gdLst/>
              <a:ahLst/>
              <a:cxnLst/>
              <a:rect l="l" t="t" r="r" b="b"/>
              <a:pathLst>
                <a:path w="269875">
                  <a:moveTo>
                    <a:pt x="0" y="0"/>
                  </a:moveTo>
                  <a:lnTo>
                    <a:pt x="269341" y="0"/>
                  </a:lnTo>
                </a:path>
              </a:pathLst>
            </a:custGeom>
            <a:ln w="21539">
              <a:solidFill>
                <a:srgbClr val="212829"/>
              </a:solidFill>
            </a:ln>
          </p:spPr>
          <p:txBody>
            <a:bodyPr wrap="square" lIns="0" tIns="0" rIns="0" bIns="0" rtlCol="0"/>
            <a:lstStyle/>
            <a:p>
              <a:endParaRPr/>
            </a:p>
          </p:txBody>
        </p:sp>
        <p:sp>
          <p:nvSpPr>
            <p:cNvPr id="42" name="object 42"/>
            <p:cNvSpPr/>
            <p:nvPr/>
          </p:nvSpPr>
          <p:spPr>
            <a:xfrm>
              <a:off x="7235394" y="4098950"/>
              <a:ext cx="66757" cy="108794"/>
            </a:xfrm>
            <a:prstGeom prst="rect">
              <a:avLst/>
            </a:prstGeom>
            <a:blipFill>
              <a:blip r:embed="rId24" cstate="print"/>
              <a:stretch>
                <a:fillRect/>
              </a:stretch>
            </a:blipFill>
          </p:spPr>
          <p:txBody>
            <a:bodyPr wrap="square" lIns="0" tIns="0" rIns="0" bIns="0" rtlCol="0"/>
            <a:lstStyle/>
            <a:p>
              <a:endParaRPr/>
            </a:p>
          </p:txBody>
        </p:sp>
        <p:sp>
          <p:nvSpPr>
            <p:cNvPr id="43" name="object 43"/>
            <p:cNvSpPr/>
            <p:nvPr/>
          </p:nvSpPr>
          <p:spPr>
            <a:xfrm>
              <a:off x="6708533" y="4735664"/>
              <a:ext cx="269875" cy="0"/>
            </a:xfrm>
            <a:custGeom>
              <a:avLst/>
              <a:gdLst/>
              <a:ahLst/>
              <a:cxnLst/>
              <a:rect l="l" t="t" r="r" b="b"/>
              <a:pathLst>
                <a:path w="269875">
                  <a:moveTo>
                    <a:pt x="0" y="0"/>
                  </a:moveTo>
                  <a:lnTo>
                    <a:pt x="269341" y="0"/>
                  </a:lnTo>
                </a:path>
              </a:pathLst>
            </a:custGeom>
            <a:ln w="21539">
              <a:solidFill>
                <a:srgbClr val="212829"/>
              </a:solidFill>
            </a:ln>
          </p:spPr>
          <p:txBody>
            <a:bodyPr wrap="square" lIns="0" tIns="0" rIns="0" bIns="0" rtlCol="0"/>
            <a:lstStyle/>
            <a:p>
              <a:endParaRPr/>
            </a:p>
          </p:txBody>
        </p:sp>
        <p:sp>
          <p:nvSpPr>
            <p:cNvPr id="44" name="object 44"/>
            <p:cNvSpPr/>
            <p:nvPr/>
          </p:nvSpPr>
          <p:spPr>
            <a:xfrm>
              <a:off x="6696698" y="4680732"/>
              <a:ext cx="66757" cy="108794"/>
            </a:xfrm>
            <a:prstGeom prst="rect">
              <a:avLst/>
            </a:prstGeom>
            <a:blipFill>
              <a:blip r:embed="rId25" cstate="print"/>
              <a:stretch>
                <a:fillRect/>
              </a:stretch>
            </a:blipFill>
          </p:spPr>
          <p:txBody>
            <a:bodyPr wrap="square" lIns="0" tIns="0" rIns="0" bIns="0" rtlCol="0"/>
            <a:lstStyle/>
            <a:p>
              <a:endParaRPr/>
            </a:p>
          </p:txBody>
        </p:sp>
        <p:sp>
          <p:nvSpPr>
            <p:cNvPr id="45" name="object 45"/>
            <p:cNvSpPr/>
            <p:nvPr/>
          </p:nvSpPr>
          <p:spPr>
            <a:xfrm>
              <a:off x="6880917" y="4326266"/>
              <a:ext cx="237020" cy="237017"/>
            </a:xfrm>
            <a:prstGeom prst="rect">
              <a:avLst/>
            </a:prstGeom>
            <a:blipFill>
              <a:blip r:embed="rId26" cstate="print"/>
              <a:stretch>
                <a:fillRect/>
              </a:stretch>
            </a:blipFill>
          </p:spPr>
          <p:txBody>
            <a:bodyPr wrap="square" lIns="0" tIns="0" rIns="0" bIns="0" rtlCol="0"/>
            <a:lstStyle/>
            <a:p>
              <a:endParaRPr/>
            </a:p>
          </p:txBody>
        </p:sp>
        <p:sp>
          <p:nvSpPr>
            <p:cNvPr id="46" name="object 46"/>
            <p:cNvSpPr/>
            <p:nvPr/>
          </p:nvSpPr>
          <p:spPr>
            <a:xfrm>
              <a:off x="6740860" y="4186205"/>
              <a:ext cx="517525" cy="517525"/>
            </a:xfrm>
            <a:custGeom>
              <a:avLst/>
              <a:gdLst/>
              <a:ahLst/>
              <a:cxnLst/>
              <a:rect l="l" t="t" r="r" b="b"/>
              <a:pathLst>
                <a:path w="517525" h="517525">
                  <a:moveTo>
                    <a:pt x="258559" y="0"/>
                  </a:moveTo>
                  <a:lnTo>
                    <a:pt x="212143" y="4173"/>
                  </a:lnTo>
                  <a:lnTo>
                    <a:pt x="168431" y="16202"/>
                  </a:lnTo>
                  <a:lnTo>
                    <a:pt x="128160" y="35351"/>
                  </a:lnTo>
                  <a:lnTo>
                    <a:pt x="92066" y="60885"/>
                  </a:lnTo>
                  <a:lnTo>
                    <a:pt x="60885" y="92066"/>
                  </a:lnTo>
                  <a:lnTo>
                    <a:pt x="35351" y="128160"/>
                  </a:lnTo>
                  <a:lnTo>
                    <a:pt x="16202" y="168431"/>
                  </a:lnTo>
                  <a:lnTo>
                    <a:pt x="4173" y="212143"/>
                  </a:lnTo>
                  <a:lnTo>
                    <a:pt x="0" y="258559"/>
                  </a:lnTo>
                  <a:lnTo>
                    <a:pt x="4173" y="304979"/>
                  </a:lnTo>
                  <a:lnTo>
                    <a:pt x="16202" y="348693"/>
                  </a:lnTo>
                  <a:lnTo>
                    <a:pt x="35351" y="388966"/>
                  </a:lnTo>
                  <a:lnTo>
                    <a:pt x="60885" y="425062"/>
                  </a:lnTo>
                  <a:lnTo>
                    <a:pt x="92066" y="456245"/>
                  </a:lnTo>
                  <a:lnTo>
                    <a:pt x="128160" y="481779"/>
                  </a:lnTo>
                  <a:lnTo>
                    <a:pt x="168431" y="500928"/>
                  </a:lnTo>
                  <a:lnTo>
                    <a:pt x="212143" y="512958"/>
                  </a:lnTo>
                  <a:lnTo>
                    <a:pt x="258559" y="517131"/>
                  </a:lnTo>
                  <a:lnTo>
                    <a:pt x="304979" y="512958"/>
                  </a:lnTo>
                  <a:lnTo>
                    <a:pt x="348693" y="500928"/>
                  </a:lnTo>
                  <a:lnTo>
                    <a:pt x="359943" y="495579"/>
                  </a:lnTo>
                  <a:lnTo>
                    <a:pt x="258559" y="495579"/>
                  </a:lnTo>
                  <a:lnTo>
                    <a:pt x="210850" y="490755"/>
                  </a:lnTo>
                  <a:lnTo>
                    <a:pt x="166387" y="476924"/>
                  </a:lnTo>
                  <a:lnTo>
                    <a:pt x="126130" y="455045"/>
                  </a:lnTo>
                  <a:lnTo>
                    <a:pt x="91038" y="426080"/>
                  </a:lnTo>
                  <a:lnTo>
                    <a:pt x="62073" y="390988"/>
                  </a:lnTo>
                  <a:lnTo>
                    <a:pt x="40194" y="350730"/>
                  </a:lnTo>
                  <a:lnTo>
                    <a:pt x="26363" y="306267"/>
                  </a:lnTo>
                  <a:lnTo>
                    <a:pt x="21539" y="258559"/>
                  </a:lnTo>
                  <a:lnTo>
                    <a:pt x="26363" y="210850"/>
                  </a:lnTo>
                  <a:lnTo>
                    <a:pt x="40194" y="166387"/>
                  </a:lnTo>
                  <a:lnTo>
                    <a:pt x="62073" y="126130"/>
                  </a:lnTo>
                  <a:lnTo>
                    <a:pt x="91038" y="91038"/>
                  </a:lnTo>
                  <a:lnTo>
                    <a:pt x="126130" y="62073"/>
                  </a:lnTo>
                  <a:lnTo>
                    <a:pt x="166387" y="40194"/>
                  </a:lnTo>
                  <a:lnTo>
                    <a:pt x="210850" y="26363"/>
                  </a:lnTo>
                  <a:lnTo>
                    <a:pt x="258559" y="21539"/>
                  </a:lnTo>
                  <a:lnTo>
                    <a:pt x="359917" y="21539"/>
                  </a:lnTo>
                  <a:lnTo>
                    <a:pt x="348693" y="16202"/>
                  </a:lnTo>
                  <a:lnTo>
                    <a:pt x="304979" y="4173"/>
                  </a:lnTo>
                  <a:lnTo>
                    <a:pt x="258559" y="0"/>
                  </a:lnTo>
                  <a:close/>
                </a:path>
                <a:path w="517525" h="517525">
                  <a:moveTo>
                    <a:pt x="359917" y="21539"/>
                  </a:moveTo>
                  <a:lnTo>
                    <a:pt x="258559" y="21539"/>
                  </a:lnTo>
                  <a:lnTo>
                    <a:pt x="306268" y="26363"/>
                  </a:lnTo>
                  <a:lnTo>
                    <a:pt x="350732" y="40194"/>
                  </a:lnTo>
                  <a:lnTo>
                    <a:pt x="390992" y="62073"/>
                  </a:lnTo>
                  <a:lnTo>
                    <a:pt x="426086" y="91038"/>
                  </a:lnTo>
                  <a:lnTo>
                    <a:pt x="455054" y="126130"/>
                  </a:lnTo>
                  <a:lnTo>
                    <a:pt x="476934" y="166387"/>
                  </a:lnTo>
                  <a:lnTo>
                    <a:pt x="490767" y="210850"/>
                  </a:lnTo>
                  <a:lnTo>
                    <a:pt x="495592" y="258559"/>
                  </a:lnTo>
                  <a:lnTo>
                    <a:pt x="490767" y="306267"/>
                  </a:lnTo>
                  <a:lnTo>
                    <a:pt x="476934" y="350730"/>
                  </a:lnTo>
                  <a:lnTo>
                    <a:pt x="455054" y="390988"/>
                  </a:lnTo>
                  <a:lnTo>
                    <a:pt x="426086" y="426080"/>
                  </a:lnTo>
                  <a:lnTo>
                    <a:pt x="390992" y="455045"/>
                  </a:lnTo>
                  <a:lnTo>
                    <a:pt x="350732" y="476924"/>
                  </a:lnTo>
                  <a:lnTo>
                    <a:pt x="306268" y="490755"/>
                  </a:lnTo>
                  <a:lnTo>
                    <a:pt x="258559" y="495579"/>
                  </a:lnTo>
                  <a:lnTo>
                    <a:pt x="359943" y="495579"/>
                  </a:lnTo>
                  <a:lnTo>
                    <a:pt x="425062" y="456245"/>
                  </a:lnTo>
                  <a:lnTo>
                    <a:pt x="456245" y="425062"/>
                  </a:lnTo>
                  <a:lnTo>
                    <a:pt x="481779" y="388966"/>
                  </a:lnTo>
                  <a:lnTo>
                    <a:pt x="500928" y="348693"/>
                  </a:lnTo>
                  <a:lnTo>
                    <a:pt x="512958" y="304979"/>
                  </a:lnTo>
                  <a:lnTo>
                    <a:pt x="517131" y="258559"/>
                  </a:lnTo>
                  <a:lnTo>
                    <a:pt x="512958" y="212143"/>
                  </a:lnTo>
                  <a:lnTo>
                    <a:pt x="500928" y="168431"/>
                  </a:lnTo>
                  <a:lnTo>
                    <a:pt x="481779" y="128160"/>
                  </a:lnTo>
                  <a:lnTo>
                    <a:pt x="456245" y="92066"/>
                  </a:lnTo>
                  <a:lnTo>
                    <a:pt x="425062" y="60885"/>
                  </a:lnTo>
                  <a:lnTo>
                    <a:pt x="388966" y="35351"/>
                  </a:lnTo>
                  <a:lnTo>
                    <a:pt x="359917" y="21539"/>
                  </a:lnTo>
                  <a:close/>
                </a:path>
              </a:pathLst>
            </a:custGeom>
            <a:solidFill>
              <a:srgbClr val="212829"/>
            </a:solidFill>
          </p:spPr>
          <p:txBody>
            <a:bodyPr wrap="square" lIns="0" tIns="0" rIns="0" bIns="0" rtlCol="0"/>
            <a:lstStyle/>
            <a:p>
              <a:endParaRPr/>
            </a:p>
          </p:txBody>
        </p:sp>
        <p:sp>
          <p:nvSpPr>
            <p:cNvPr id="47" name="object 47"/>
            <p:cNvSpPr/>
            <p:nvPr/>
          </p:nvSpPr>
          <p:spPr>
            <a:xfrm>
              <a:off x="6698635" y="4466216"/>
              <a:ext cx="280035" cy="280670"/>
            </a:xfrm>
            <a:custGeom>
              <a:avLst/>
              <a:gdLst/>
              <a:ahLst/>
              <a:cxnLst/>
              <a:rect l="l" t="t" r="r" b="b"/>
              <a:pathLst>
                <a:path w="280034" h="280670">
                  <a:moveTo>
                    <a:pt x="21488" y="0"/>
                  </a:moveTo>
                  <a:lnTo>
                    <a:pt x="0" y="1612"/>
                  </a:lnTo>
                  <a:lnTo>
                    <a:pt x="7642" y="49836"/>
                  </a:lnTo>
                  <a:lnTo>
                    <a:pt x="22659" y="95292"/>
                  </a:lnTo>
                  <a:lnTo>
                    <a:pt x="44386" y="137316"/>
                  </a:lnTo>
                  <a:lnTo>
                    <a:pt x="72158" y="175243"/>
                  </a:lnTo>
                  <a:lnTo>
                    <a:pt x="105312" y="208410"/>
                  </a:lnTo>
                  <a:lnTo>
                    <a:pt x="143184" y="236152"/>
                  </a:lnTo>
                  <a:lnTo>
                    <a:pt x="185109" y="257805"/>
                  </a:lnTo>
                  <a:lnTo>
                    <a:pt x="230422" y="272705"/>
                  </a:lnTo>
                  <a:lnTo>
                    <a:pt x="278460" y="280187"/>
                  </a:lnTo>
                  <a:lnTo>
                    <a:pt x="280022" y="258699"/>
                  </a:lnTo>
                  <a:lnTo>
                    <a:pt x="235421" y="251751"/>
                  </a:lnTo>
                  <a:lnTo>
                    <a:pt x="193349" y="237913"/>
                  </a:lnTo>
                  <a:lnTo>
                    <a:pt x="154425" y="217805"/>
                  </a:lnTo>
                  <a:lnTo>
                    <a:pt x="119264" y="192041"/>
                  </a:lnTo>
                  <a:lnTo>
                    <a:pt x="88482" y="161239"/>
                  </a:lnTo>
                  <a:lnTo>
                    <a:pt x="62698" y="126017"/>
                  </a:lnTo>
                  <a:lnTo>
                    <a:pt x="42526" y="86992"/>
                  </a:lnTo>
                  <a:lnTo>
                    <a:pt x="28584" y="44780"/>
                  </a:lnTo>
                  <a:lnTo>
                    <a:pt x="21488" y="0"/>
                  </a:lnTo>
                  <a:close/>
                </a:path>
              </a:pathLst>
            </a:custGeom>
            <a:solidFill>
              <a:srgbClr val="212829"/>
            </a:solidFill>
          </p:spPr>
          <p:txBody>
            <a:bodyPr wrap="square" lIns="0" tIns="0" rIns="0" bIns="0" rtlCol="0"/>
            <a:lstStyle/>
            <a:p>
              <a:endParaRPr/>
            </a:p>
          </p:txBody>
        </p:sp>
        <p:sp>
          <p:nvSpPr>
            <p:cNvPr id="48" name="object 48"/>
            <p:cNvSpPr/>
            <p:nvPr/>
          </p:nvSpPr>
          <p:spPr>
            <a:xfrm>
              <a:off x="7021159" y="4465856"/>
              <a:ext cx="279400" cy="280035"/>
            </a:xfrm>
            <a:custGeom>
              <a:avLst/>
              <a:gdLst/>
              <a:ahLst/>
              <a:cxnLst/>
              <a:rect l="l" t="t" r="r" b="b"/>
              <a:pathLst>
                <a:path w="279400" h="280035">
                  <a:moveTo>
                    <a:pt x="257606" y="0"/>
                  </a:moveTo>
                  <a:lnTo>
                    <a:pt x="249224" y="49913"/>
                  </a:lnTo>
                  <a:lnTo>
                    <a:pt x="232287" y="96540"/>
                  </a:lnTo>
                  <a:lnTo>
                    <a:pt x="207672" y="139005"/>
                  </a:lnTo>
                  <a:lnTo>
                    <a:pt x="176252" y="176431"/>
                  </a:lnTo>
                  <a:lnTo>
                    <a:pt x="138900" y="207941"/>
                  </a:lnTo>
                  <a:lnTo>
                    <a:pt x="96492" y="232657"/>
                  </a:lnTo>
                  <a:lnTo>
                    <a:pt x="49900" y="249704"/>
                  </a:lnTo>
                  <a:lnTo>
                    <a:pt x="0" y="258203"/>
                  </a:lnTo>
                  <a:lnTo>
                    <a:pt x="1638" y="279692"/>
                  </a:lnTo>
                  <a:lnTo>
                    <a:pt x="49573" y="272025"/>
                  </a:lnTo>
                  <a:lnTo>
                    <a:pt x="94774" y="257004"/>
                  </a:lnTo>
                  <a:lnTo>
                    <a:pt x="136580" y="235291"/>
                  </a:lnTo>
                  <a:lnTo>
                    <a:pt x="174330" y="207548"/>
                  </a:lnTo>
                  <a:lnTo>
                    <a:pt x="207363" y="174440"/>
                  </a:lnTo>
                  <a:lnTo>
                    <a:pt x="235017" y="136628"/>
                  </a:lnTo>
                  <a:lnTo>
                    <a:pt x="256631" y="94775"/>
                  </a:lnTo>
                  <a:lnTo>
                    <a:pt x="271544" y="49545"/>
                  </a:lnTo>
                  <a:lnTo>
                    <a:pt x="279095" y="1600"/>
                  </a:lnTo>
                  <a:lnTo>
                    <a:pt x="257606" y="0"/>
                  </a:lnTo>
                  <a:close/>
                </a:path>
              </a:pathLst>
            </a:custGeom>
            <a:solidFill>
              <a:srgbClr val="212829"/>
            </a:solidFill>
          </p:spPr>
          <p:txBody>
            <a:bodyPr wrap="square" lIns="0" tIns="0" rIns="0" bIns="0" rtlCol="0"/>
            <a:lstStyle/>
            <a:p>
              <a:endParaRPr/>
            </a:p>
          </p:txBody>
        </p:sp>
        <p:sp>
          <p:nvSpPr>
            <p:cNvPr id="49" name="object 49"/>
            <p:cNvSpPr/>
            <p:nvPr/>
          </p:nvSpPr>
          <p:spPr>
            <a:xfrm>
              <a:off x="7020260" y="4143923"/>
              <a:ext cx="280035" cy="280670"/>
            </a:xfrm>
            <a:custGeom>
              <a:avLst/>
              <a:gdLst/>
              <a:ahLst/>
              <a:cxnLst/>
              <a:rect l="l" t="t" r="r" b="b"/>
              <a:pathLst>
                <a:path w="280034" h="280670">
                  <a:moveTo>
                    <a:pt x="1574" y="0"/>
                  </a:moveTo>
                  <a:lnTo>
                    <a:pt x="0" y="21488"/>
                  </a:lnTo>
                  <a:lnTo>
                    <a:pt x="44755" y="28499"/>
                  </a:lnTo>
                  <a:lnTo>
                    <a:pt x="86942" y="42391"/>
                  </a:lnTo>
                  <a:lnTo>
                    <a:pt x="125944" y="62546"/>
                  </a:lnTo>
                  <a:lnTo>
                    <a:pt x="161146" y="88346"/>
                  </a:lnTo>
                  <a:lnTo>
                    <a:pt x="191929" y="119173"/>
                  </a:lnTo>
                  <a:lnTo>
                    <a:pt x="217678" y="154412"/>
                  </a:lnTo>
                  <a:lnTo>
                    <a:pt x="237777" y="193443"/>
                  </a:lnTo>
                  <a:lnTo>
                    <a:pt x="251610" y="235650"/>
                  </a:lnTo>
                  <a:lnTo>
                    <a:pt x="258559" y="280415"/>
                  </a:lnTo>
                  <a:lnTo>
                    <a:pt x="280035" y="278866"/>
                  </a:lnTo>
                  <a:lnTo>
                    <a:pt x="272558" y="230656"/>
                  </a:lnTo>
                  <a:lnTo>
                    <a:pt x="257665" y="185200"/>
                  </a:lnTo>
                  <a:lnTo>
                    <a:pt x="236021" y="143163"/>
                  </a:lnTo>
                  <a:lnTo>
                    <a:pt x="208290" y="105211"/>
                  </a:lnTo>
                  <a:lnTo>
                    <a:pt x="175135" y="72008"/>
                  </a:lnTo>
                  <a:lnTo>
                    <a:pt x="137223" y="44220"/>
                  </a:lnTo>
                  <a:lnTo>
                    <a:pt x="95215" y="22512"/>
                  </a:lnTo>
                  <a:lnTo>
                    <a:pt x="49778" y="7550"/>
                  </a:lnTo>
                  <a:lnTo>
                    <a:pt x="1574" y="0"/>
                  </a:lnTo>
                  <a:close/>
                </a:path>
              </a:pathLst>
            </a:custGeom>
            <a:solidFill>
              <a:srgbClr val="212829"/>
            </a:solidFill>
          </p:spPr>
          <p:txBody>
            <a:bodyPr wrap="square" lIns="0" tIns="0" rIns="0" bIns="0" rtlCol="0"/>
            <a:lstStyle/>
            <a:p>
              <a:endParaRPr/>
            </a:p>
          </p:txBody>
        </p:sp>
        <p:sp>
          <p:nvSpPr>
            <p:cNvPr id="50" name="object 50"/>
            <p:cNvSpPr/>
            <p:nvPr/>
          </p:nvSpPr>
          <p:spPr>
            <a:xfrm>
              <a:off x="6698643" y="4143930"/>
              <a:ext cx="280035" cy="279400"/>
            </a:xfrm>
            <a:custGeom>
              <a:avLst/>
              <a:gdLst/>
              <a:ahLst/>
              <a:cxnLst/>
              <a:rect l="l" t="t" r="r" b="b"/>
              <a:pathLst>
                <a:path w="280034" h="279400">
                  <a:moveTo>
                    <a:pt x="278371" y="0"/>
                  </a:moveTo>
                  <a:lnTo>
                    <a:pt x="230380" y="7513"/>
                  </a:lnTo>
                  <a:lnTo>
                    <a:pt x="185106" y="22399"/>
                  </a:lnTo>
                  <a:lnTo>
                    <a:pt x="143211" y="43995"/>
                  </a:lnTo>
                  <a:lnTo>
                    <a:pt x="105361" y="71639"/>
                  </a:lnTo>
                  <a:lnTo>
                    <a:pt x="72218" y="104671"/>
                  </a:lnTo>
                  <a:lnTo>
                    <a:pt x="44447" y="142428"/>
                  </a:lnTo>
                  <a:lnTo>
                    <a:pt x="22711" y="184248"/>
                  </a:lnTo>
                  <a:lnTo>
                    <a:pt x="7674" y="229469"/>
                  </a:lnTo>
                  <a:lnTo>
                    <a:pt x="0" y="277431"/>
                  </a:lnTo>
                  <a:lnTo>
                    <a:pt x="21488" y="279095"/>
                  </a:lnTo>
                  <a:lnTo>
                    <a:pt x="29996" y="229160"/>
                  </a:lnTo>
                  <a:lnTo>
                    <a:pt x="47059" y="182544"/>
                  </a:lnTo>
                  <a:lnTo>
                    <a:pt x="71800" y="140119"/>
                  </a:lnTo>
                  <a:lnTo>
                    <a:pt x="103339" y="102762"/>
                  </a:lnTo>
                  <a:lnTo>
                    <a:pt x="140801" y="71345"/>
                  </a:lnTo>
                  <a:lnTo>
                    <a:pt x="183308" y="46744"/>
                  </a:lnTo>
                  <a:lnTo>
                    <a:pt x="229982" y="29834"/>
                  </a:lnTo>
                  <a:lnTo>
                    <a:pt x="279946" y="21488"/>
                  </a:lnTo>
                  <a:lnTo>
                    <a:pt x="278371" y="0"/>
                  </a:lnTo>
                  <a:close/>
                </a:path>
              </a:pathLst>
            </a:custGeom>
            <a:solidFill>
              <a:srgbClr val="212829"/>
            </a:solidFill>
          </p:spPr>
          <p:txBody>
            <a:bodyPr wrap="square" lIns="0" tIns="0" rIns="0" bIns="0" rtlCol="0"/>
            <a:lstStyle/>
            <a:p>
              <a:endParaRPr/>
            </a:p>
          </p:txBody>
        </p:sp>
      </p:grpSp>
      <p:grpSp>
        <p:nvGrpSpPr>
          <p:cNvPr id="57" name="Group 56">
            <a:extLst>
              <a:ext uri="{FF2B5EF4-FFF2-40B4-BE49-F238E27FC236}">
                <a16:creationId xmlns:a16="http://schemas.microsoft.com/office/drawing/2014/main" id="{456213BB-1C72-6F42-842E-A55CECED67D7}"/>
              </a:ext>
            </a:extLst>
          </p:cNvPr>
          <p:cNvGrpSpPr/>
          <p:nvPr/>
        </p:nvGrpSpPr>
        <p:grpSpPr>
          <a:xfrm>
            <a:off x="482547" y="2287102"/>
            <a:ext cx="2030950" cy="2030950"/>
            <a:chOff x="3640249" y="2661060"/>
            <a:chExt cx="2457450" cy="2457450"/>
          </a:xfrm>
        </p:grpSpPr>
        <p:sp>
          <p:nvSpPr>
            <p:cNvPr id="58" name="object 14">
              <a:extLst>
                <a:ext uri="{FF2B5EF4-FFF2-40B4-BE49-F238E27FC236}">
                  <a16:creationId xmlns:a16="http://schemas.microsoft.com/office/drawing/2014/main" id="{BA742A20-7E8B-5542-92EC-70AE5D5EA0FF}"/>
                </a:ext>
              </a:extLst>
            </p:cNvPr>
            <p:cNvSpPr/>
            <p:nvPr/>
          </p:nvSpPr>
          <p:spPr>
            <a:xfrm>
              <a:off x="3705609" y="2726427"/>
              <a:ext cx="2326640" cy="2326640"/>
            </a:xfrm>
            <a:custGeom>
              <a:avLst/>
              <a:gdLst/>
              <a:ahLst/>
              <a:cxnLst/>
              <a:rect l="l" t="t" r="r" b="b"/>
              <a:pathLst>
                <a:path w="2326640" h="2326640">
                  <a:moveTo>
                    <a:pt x="2326500" y="1163243"/>
                  </a:moveTo>
                  <a:lnTo>
                    <a:pt x="2325530" y="1211193"/>
                  </a:lnTo>
                  <a:lnTo>
                    <a:pt x="2322644" y="1258649"/>
                  </a:lnTo>
                  <a:lnTo>
                    <a:pt x="2317879" y="1305574"/>
                  </a:lnTo>
                  <a:lnTo>
                    <a:pt x="2311275" y="1351931"/>
                  </a:lnTo>
                  <a:lnTo>
                    <a:pt x="2302866" y="1397682"/>
                  </a:lnTo>
                  <a:lnTo>
                    <a:pt x="2292692" y="1442789"/>
                  </a:lnTo>
                  <a:lnTo>
                    <a:pt x="2280789" y="1487216"/>
                  </a:lnTo>
                  <a:lnTo>
                    <a:pt x="2267196" y="1530925"/>
                  </a:lnTo>
                  <a:lnTo>
                    <a:pt x="2251948" y="1573878"/>
                  </a:lnTo>
                  <a:lnTo>
                    <a:pt x="2235084" y="1616038"/>
                  </a:lnTo>
                  <a:lnTo>
                    <a:pt x="2216642" y="1657367"/>
                  </a:lnTo>
                  <a:lnTo>
                    <a:pt x="2196658" y="1697829"/>
                  </a:lnTo>
                  <a:lnTo>
                    <a:pt x="2175170" y="1737386"/>
                  </a:lnTo>
                  <a:lnTo>
                    <a:pt x="2152216" y="1776000"/>
                  </a:lnTo>
                  <a:lnTo>
                    <a:pt x="2127832" y="1813634"/>
                  </a:lnTo>
                  <a:lnTo>
                    <a:pt x="2102057" y="1850250"/>
                  </a:lnTo>
                  <a:lnTo>
                    <a:pt x="2074927" y="1885812"/>
                  </a:lnTo>
                  <a:lnTo>
                    <a:pt x="2046481" y="1920281"/>
                  </a:lnTo>
                  <a:lnTo>
                    <a:pt x="2016755" y="1953620"/>
                  </a:lnTo>
                  <a:lnTo>
                    <a:pt x="1985787" y="1985792"/>
                  </a:lnTo>
                  <a:lnTo>
                    <a:pt x="1953615" y="2016760"/>
                  </a:lnTo>
                  <a:lnTo>
                    <a:pt x="1920275" y="2046485"/>
                  </a:lnTo>
                  <a:lnTo>
                    <a:pt x="1885806" y="2074931"/>
                  </a:lnTo>
                  <a:lnTo>
                    <a:pt x="1850245" y="2102061"/>
                  </a:lnTo>
                  <a:lnTo>
                    <a:pt x="1813628" y="2127835"/>
                  </a:lnTo>
                  <a:lnTo>
                    <a:pt x="1775994" y="2152219"/>
                  </a:lnTo>
                  <a:lnTo>
                    <a:pt x="1737380" y="2175173"/>
                  </a:lnTo>
                  <a:lnTo>
                    <a:pt x="1697824" y="2196660"/>
                  </a:lnTo>
                  <a:lnTo>
                    <a:pt x="1657362" y="2216644"/>
                  </a:lnTo>
                  <a:lnTo>
                    <a:pt x="1616032" y="2235086"/>
                  </a:lnTo>
                  <a:lnTo>
                    <a:pt x="1573873" y="2251950"/>
                  </a:lnTo>
                  <a:lnTo>
                    <a:pt x="1530920" y="2267197"/>
                  </a:lnTo>
                  <a:lnTo>
                    <a:pt x="1487212" y="2280790"/>
                  </a:lnTo>
                  <a:lnTo>
                    <a:pt x="1442785" y="2292693"/>
                  </a:lnTo>
                  <a:lnTo>
                    <a:pt x="1397678" y="2302867"/>
                  </a:lnTo>
                  <a:lnTo>
                    <a:pt x="1351928" y="2311275"/>
                  </a:lnTo>
                  <a:lnTo>
                    <a:pt x="1305572" y="2317880"/>
                  </a:lnTo>
                  <a:lnTo>
                    <a:pt x="1258648" y="2322644"/>
                  </a:lnTo>
                  <a:lnTo>
                    <a:pt x="1211192" y="2325530"/>
                  </a:lnTo>
                  <a:lnTo>
                    <a:pt x="1163243" y="2326500"/>
                  </a:lnTo>
                  <a:lnTo>
                    <a:pt x="1115294" y="2325530"/>
                  </a:lnTo>
                  <a:lnTo>
                    <a:pt x="1067839" y="2322644"/>
                  </a:lnTo>
                  <a:lnTo>
                    <a:pt x="1020915" y="2317880"/>
                  </a:lnTo>
                  <a:lnTo>
                    <a:pt x="974559" y="2311275"/>
                  </a:lnTo>
                  <a:lnTo>
                    <a:pt x="928809" y="2302867"/>
                  </a:lnTo>
                  <a:lnTo>
                    <a:pt x="883702" y="2292693"/>
                  </a:lnTo>
                  <a:lnTo>
                    <a:pt x="839276" y="2280790"/>
                  </a:lnTo>
                  <a:lnTo>
                    <a:pt x="795568" y="2267197"/>
                  </a:lnTo>
                  <a:lnTo>
                    <a:pt x="752616" y="2251950"/>
                  </a:lnTo>
                  <a:lnTo>
                    <a:pt x="710456" y="2235086"/>
                  </a:lnTo>
                  <a:lnTo>
                    <a:pt x="669127" y="2216644"/>
                  </a:lnTo>
                  <a:lnTo>
                    <a:pt x="628666" y="2196660"/>
                  </a:lnTo>
                  <a:lnTo>
                    <a:pt x="589109" y="2175173"/>
                  </a:lnTo>
                  <a:lnTo>
                    <a:pt x="550496" y="2152219"/>
                  </a:lnTo>
                  <a:lnTo>
                    <a:pt x="512862" y="2127835"/>
                  </a:lnTo>
                  <a:lnTo>
                    <a:pt x="476246" y="2102061"/>
                  </a:lnTo>
                  <a:lnTo>
                    <a:pt x="440685" y="2074931"/>
                  </a:lnTo>
                  <a:lnTo>
                    <a:pt x="406217" y="2046485"/>
                  </a:lnTo>
                  <a:lnTo>
                    <a:pt x="372877" y="2016760"/>
                  </a:lnTo>
                  <a:lnTo>
                    <a:pt x="340706" y="1985792"/>
                  </a:lnTo>
                  <a:lnTo>
                    <a:pt x="309738" y="1953620"/>
                  </a:lnTo>
                  <a:lnTo>
                    <a:pt x="280013" y="1920281"/>
                  </a:lnTo>
                  <a:lnTo>
                    <a:pt x="251567" y="1885812"/>
                  </a:lnTo>
                  <a:lnTo>
                    <a:pt x="224438" y="1850250"/>
                  </a:lnTo>
                  <a:lnTo>
                    <a:pt x="198663" y="1813634"/>
                  </a:lnTo>
                  <a:lnTo>
                    <a:pt x="174280" y="1776000"/>
                  </a:lnTo>
                  <a:lnTo>
                    <a:pt x="151326" y="1737386"/>
                  </a:lnTo>
                  <a:lnTo>
                    <a:pt x="129839" y="1697829"/>
                  </a:lnTo>
                  <a:lnTo>
                    <a:pt x="109855" y="1657367"/>
                  </a:lnTo>
                  <a:lnTo>
                    <a:pt x="91413" y="1616038"/>
                  </a:lnTo>
                  <a:lnTo>
                    <a:pt x="74550" y="1573878"/>
                  </a:lnTo>
                  <a:lnTo>
                    <a:pt x="59302" y="1530925"/>
                  </a:lnTo>
                  <a:lnTo>
                    <a:pt x="45709" y="1487216"/>
                  </a:lnTo>
                  <a:lnTo>
                    <a:pt x="33806" y="1442789"/>
                  </a:lnTo>
                  <a:lnTo>
                    <a:pt x="23632" y="1397682"/>
                  </a:lnTo>
                  <a:lnTo>
                    <a:pt x="15224" y="1351931"/>
                  </a:lnTo>
                  <a:lnTo>
                    <a:pt x="8620" y="1305574"/>
                  </a:lnTo>
                  <a:lnTo>
                    <a:pt x="3856" y="1258649"/>
                  </a:lnTo>
                  <a:lnTo>
                    <a:pt x="970" y="1211193"/>
                  </a:lnTo>
                  <a:lnTo>
                    <a:pt x="0" y="1163243"/>
                  </a:lnTo>
                  <a:lnTo>
                    <a:pt x="970" y="1115294"/>
                  </a:lnTo>
                  <a:lnTo>
                    <a:pt x="3856" y="1067839"/>
                  </a:lnTo>
                  <a:lnTo>
                    <a:pt x="8620" y="1020915"/>
                  </a:lnTo>
                  <a:lnTo>
                    <a:pt x="15224" y="974559"/>
                  </a:lnTo>
                  <a:lnTo>
                    <a:pt x="23632" y="928809"/>
                  </a:lnTo>
                  <a:lnTo>
                    <a:pt x="33806" y="883702"/>
                  </a:lnTo>
                  <a:lnTo>
                    <a:pt x="45709" y="839276"/>
                  </a:lnTo>
                  <a:lnTo>
                    <a:pt x="59302" y="795568"/>
                  </a:lnTo>
                  <a:lnTo>
                    <a:pt x="74550" y="752616"/>
                  </a:lnTo>
                  <a:lnTo>
                    <a:pt x="91413" y="710456"/>
                  </a:lnTo>
                  <a:lnTo>
                    <a:pt x="109855" y="669127"/>
                  </a:lnTo>
                  <a:lnTo>
                    <a:pt x="129839" y="628666"/>
                  </a:lnTo>
                  <a:lnTo>
                    <a:pt x="151326" y="589109"/>
                  </a:lnTo>
                  <a:lnTo>
                    <a:pt x="174280" y="550496"/>
                  </a:lnTo>
                  <a:lnTo>
                    <a:pt x="198663" y="512862"/>
                  </a:lnTo>
                  <a:lnTo>
                    <a:pt x="224438" y="476246"/>
                  </a:lnTo>
                  <a:lnTo>
                    <a:pt x="251567" y="440685"/>
                  </a:lnTo>
                  <a:lnTo>
                    <a:pt x="280013" y="406217"/>
                  </a:lnTo>
                  <a:lnTo>
                    <a:pt x="309738" y="372877"/>
                  </a:lnTo>
                  <a:lnTo>
                    <a:pt x="340706" y="340706"/>
                  </a:lnTo>
                  <a:lnTo>
                    <a:pt x="372877" y="309738"/>
                  </a:lnTo>
                  <a:lnTo>
                    <a:pt x="406217" y="280013"/>
                  </a:lnTo>
                  <a:lnTo>
                    <a:pt x="440685" y="251567"/>
                  </a:lnTo>
                  <a:lnTo>
                    <a:pt x="476246" y="224438"/>
                  </a:lnTo>
                  <a:lnTo>
                    <a:pt x="512862" y="198663"/>
                  </a:lnTo>
                  <a:lnTo>
                    <a:pt x="550496" y="174280"/>
                  </a:lnTo>
                  <a:lnTo>
                    <a:pt x="589109" y="151326"/>
                  </a:lnTo>
                  <a:lnTo>
                    <a:pt x="628666" y="129839"/>
                  </a:lnTo>
                  <a:lnTo>
                    <a:pt x="669127" y="109855"/>
                  </a:lnTo>
                  <a:lnTo>
                    <a:pt x="710456" y="91413"/>
                  </a:lnTo>
                  <a:lnTo>
                    <a:pt x="752616" y="74550"/>
                  </a:lnTo>
                  <a:lnTo>
                    <a:pt x="795568" y="59302"/>
                  </a:lnTo>
                  <a:lnTo>
                    <a:pt x="839276" y="45709"/>
                  </a:lnTo>
                  <a:lnTo>
                    <a:pt x="883702" y="33806"/>
                  </a:lnTo>
                  <a:lnTo>
                    <a:pt x="928809" y="23632"/>
                  </a:lnTo>
                  <a:lnTo>
                    <a:pt x="974559" y="15224"/>
                  </a:lnTo>
                  <a:lnTo>
                    <a:pt x="1020915" y="8620"/>
                  </a:lnTo>
                  <a:lnTo>
                    <a:pt x="1067839" y="3856"/>
                  </a:lnTo>
                  <a:lnTo>
                    <a:pt x="1115294" y="970"/>
                  </a:lnTo>
                  <a:lnTo>
                    <a:pt x="1163243" y="0"/>
                  </a:lnTo>
                  <a:lnTo>
                    <a:pt x="1211192" y="970"/>
                  </a:lnTo>
                  <a:lnTo>
                    <a:pt x="1258648" y="3856"/>
                  </a:lnTo>
                  <a:lnTo>
                    <a:pt x="1305572" y="8620"/>
                  </a:lnTo>
                  <a:lnTo>
                    <a:pt x="1351928" y="15224"/>
                  </a:lnTo>
                  <a:lnTo>
                    <a:pt x="1397678" y="23632"/>
                  </a:lnTo>
                  <a:lnTo>
                    <a:pt x="1442785" y="33806"/>
                  </a:lnTo>
                  <a:lnTo>
                    <a:pt x="1487212" y="45709"/>
                  </a:lnTo>
                  <a:lnTo>
                    <a:pt x="1530920" y="59302"/>
                  </a:lnTo>
                  <a:lnTo>
                    <a:pt x="1573873" y="74550"/>
                  </a:lnTo>
                  <a:lnTo>
                    <a:pt x="1616032" y="91413"/>
                  </a:lnTo>
                  <a:lnTo>
                    <a:pt x="1657362" y="109855"/>
                  </a:lnTo>
                  <a:lnTo>
                    <a:pt x="1697824" y="129839"/>
                  </a:lnTo>
                  <a:lnTo>
                    <a:pt x="1737380" y="151326"/>
                  </a:lnTo>
                  <a:lnTo>
                    <a:pt x="1775994" y="174280"/>
                  </a:lnTo>
                  <a:lnTo>
                    <a:pt x="1813628" y="198663"/>
                  </a:lnTo>
                  <a:lnTo>
                    <a:pt x="1850245" y="224438"/>
                  </a:lnTo>
                  <a:lnTo>
                    <a:pt x="1885806" y="251567"/>
                  </a:lnTo>
                  <a:lnTo>
                    <a:pt x="1920275" y="280013"/>
                  </a:lnTo>
                  <a:lnTo>
                    <a:pt x="1953615" y="309738"/>
                  </a:lnTo>
                  <a:lnTo>
                    <a:pt x="1985787" y="340706"/>
                  </a:lnTo>
                  <a:lnTo>
                    <a:pt x="2016755" y="372877"/>
                  </a:lnTo>
                  <a:lnTo>
                    <a:pt x="2046481" y="406217"/>
                  </a:lnTo>
                  <a:lnTo>
                    <a:pt x="2074927" y="440685"/>
                  </a:lnTo>
                  <a:lnTo>
                    <a:pt x="2102057" y="476246"/>
                  </a:lnTo>
                  <a:lnTo>
                    <a:pt x="2127832" y="512862"/>
                  </a:lnTo>
                  <a:lnTo>
                    <a:pt x="2152216" y="550496"/>
                  </a:lnTo>
                  <a:lnTo>
                    <a:pt x="2175170" y="589109"/>
                  </a:lnTo>
                  <a:lnTo>
                    <a:pt x="2196658" y="628666"/>
                  </a:lnTo>
                  <a:lnTo>
                    <a:pt x="2216642" y="669127"/>
                  </a:lnTo>
                  <a:lnTo>
                    <a:pt x="2235084" y="710456"/>
                  </a:lnTo>
                  <a:lnTo>
                    <a:pt x="2251948" y="752616"/>
                  </a:lnTo>
                  <a:lnTo>
                    <a:pt x="2267196" y="795568"/>
                  </a:lnTo>
                  <a:lnTo>
                    <a:pt x="2280789" y="839276"/>
                  </a:lnTo>
                  <a:lnTo>
                    <a:pt x="2292692" y="883702"/>
                  </a:lnTo>
                  <a:lnTo>
                    <a:pt x="2302866" y="928809"/>
                  </a:lnTo>
                  <a:lnTo>
                    <a:pt x="2311275" y="974559"/>
                  </a:lnTo>
                  <a:lnTo>
                    <a:pt x="2317879" y="1020915"/>
                  </a:lnTo>
                  <a:lnTo>
                    <a:pt x="2322644" y="1067839"/>
                  </a:lnTo>
                  <a:lnTo>
                    <a:pt x="2325530" y="1115294"/>
                  </a:lnTo>
                  <a:lnTo>
                    <a:pt x="2326500" y="1163243"/>
                  </a:lnTo>
                  <a:close/>
                </a:path>
              </a:pathLst>
            </a:custGeom>
            <a:ln w="48094">
              <a:solidFill>
                <a:srgbClr val="00ACDD"/>
              </a:solidFill>
            </a:ln>
          </p:spPr>
          <p:txBody>
            <a:bodyPr wrap="square" lIns="0" tIns="0" rIns="0" bIns="0" rtlCol="0"/>
            <a:lstStyle/>
            <a:p>
              <a:endParaRPr/>
            </a:p>
          </p:txBody>
        </p:sp>
        <p:sp>
          <p:nvSpPr>
            <p:cNvPr id="59" name="object 15">
              <a:extLst>
                <a:ext uri="{FF2B5EF4-FFF2-40B4-BE49-F238E27FC236}">
                  <a16:creationId xmlns:a16="http://schemas.microsoft.com/office/drawing/2014/main" id="{C71DED74-CAE0-4641-9F52-6B1C80B71D36}"/>
                </a:ext>
              </a:extLst>
            </p:cNvPr>
            <p:cNvSpPr/>
            <p:nvPr/>
          </p:nvSpPr>
          <p:spPr>
            <a:xfrm>
              <a:off x="3640249" y="2661060"/>
              <a:ext cx="2457450" cy="2457450"/>
            </a:xfrm>
            <a:custGeom>
              <a:avLst/>
              <a:gdLst/>
              <a:ahLst/>
              <a:cxnLst/>
              <a:rect l="l" t="t" r="r" b="b"/>
              <a:pathLst>
                <a:path w="2457450" h="2457450">
                  <a:moveTo>
                    <a:pt x="2457221" y="1228610"/>
                  </a:moveTo>
                  <a:lnTo>
                    <a:pt x="2456291" y="1276854"/>
                  </a:lnTo>
                  <a:lnTo>
                    <a:pt x="2453524" y="1324626"/>
                  </a:lnTo>
                  <a:lnTo>
                    <a:pt x="2448955" y="1371893"/>
                  </a:lnTo>
                  <a:lnTo>
                    <a:pt x="2442617" y="1418621"/>
                  </a:lnTo>
                  <a:lnTo>
                    <a:pt x="2434545" y="1464775"/>
                  </a:lnTo>
                  <a:lnTo>
                    <a:pt x="2424772" y="1510321"/>
                  </a:lnTo>
                  <a:lnTo>
                    <a:pt x="2413333" y="1555225"/>
                  </a:lnTo>
                  <a:lnTo>
                    <a:pt x="2400262" y="1599454"/>
                  </a:lnTo>
                  <a:lnTo>
                    <a:pt x="2385594" y="1642972"/>
                  </a:lnTo>
                  <a:lnTo>
                    <a:pt x="2369361" y="1685746"/>
                  </a:lnTo>
                  <a:lnTo>
                    <a:pt x="2351600" y="1727741"/>
                  </a:lnTo>
                  <a:lnTo>
                    <a:pt x="2332342" y="1768924"/>
                  </a:lnTo>
                  <a:lnTo>
                    <a:pt x="2311624" y="1809261"/>
                  </a:lnTo>
                  <a:lnTo>
                    <a:pt x="2289478" y="1848716"/>
                  </a:lnTo>
                  <a:lnTo>
                    <a:pt x="2265939" y="1887256"/>
                  </a:lnTo>
                  <a:lnTo>
                    <a:pt x="2241042" y="1924847"/>
                  </a:lnTo>
                  <a:lnTo>
                    <a:pt x="2214819" y="1961455"/>
                  </a:lnTo>
                  <a:lnTo>
                    <a:pt x="2187307" y="1997046"/>
                  </a:lnTo>
                  <a:lnTo>
                    <a:pt x="2158537" y="2031585"/>
                  </a:lnTo>
                  <a:lnTo>
                    <a:pt x="2128546" y="2065038"/>
                  </a:lnTo>
                  <a:lnTo>
                    <a:pt x="2097366" y="2097371"/>
                  </a:lnTo>
                  <a:lnTo>
                    <a:pt x="2065033" y="2128550"/>
                  </a:lnTo>
                  <a:lnTo>
                    <a:pt x="2031579" y="2158542"/>
                  </a:lnTo>
                  <a:lnTo>
                    <a:pt x="1997040" y="2187311"/>
                  </a:lnTo>
                  <a:lnTo>
                    <a:pt x="1961450" y="2214823"/>
                  </a:lnTo>
                  <a:lnTo>
                    <a:pt x="1924842" y="2241045"/>
                  </a:lnTo>
                  <a:lnTo>
                    <a:pt x="1887251" y="2265942"/>
                  </a:lnTo>
                  <a:lnTo>
                    <a:pt x="1848710" y="2289481"/>
                  </a:lnTo>
                  <a:lnTo>
                    <a:pt x="1809255" y="2311626"/>
                  </a:lnTo>
                  <a:lnTo>
                    <a:pt x="1768919" y="2332344"/>
                  </a:lnTo>
                  <a:lnTo>
                    <a:pt x="1727736" y="2351601"/>
                  </a:lnTo>
                  <a:lnTo>
                    <a:pt x="1685741" y="2369363"/>
                  </a:lnTo>
                  <a:lnTo>
                    <a:pt x="1642967" y="2385595"/>
                  </a:lnTo>
                  <a:lnTo>
                    <a:pt x="1599449" y="2400264"/>
                  </a:lnTo>
                  <a:lnTo>
                    <a:pt x="1555221" y="2413334"/>
                  </a:lnTo>
                  <a:lnTo>
                    <a:pt x="1510317" y="2424773"/>
                  </a:lnTo>
                  <a:lnTo>
                    <a:pt x="1464771" y="2434545"/>
                  </a:lnTo>
                  <a:lnTo>
                    <a:pt x="1418618" y="2442617"/>
                  </a:lnTo>
                  <a:lnTo>
                    <a:pt x="1371891" y="2448955"/>
                  </a:lnTo>
                  <a:lnTo>
                    <a:pt x="1324624" y="2453525"/>
                  </a:lnTo>
                  <a:lnTo>
                    <a:pt x="1276853" y="2456291"/>
                  </a:lnTo>
                  <a:lnTo>
                    <a:pt x="1228610" y="2457221"/>
                  </a:lnTo>
                  <a:lnTo>
                    <a:pt x="1180367" y="2456291"/>
                  </a:lnTo>
                  <a:lnTo>
                    <a:pt x="1132594" y="2453525"/>
                  </a:lnTo>
                  <a:lnTo>
                    <a:pt x="1085327" y="2448955"/>
                  </a:lnTo>
                  <a:lnTo>
                    <a:pt x="1038600" y="2442617"/>
                  </a:lnTo>
                  <a:lnTo>
                    <a:pt x="992446" y="2434545"/>
                  </a:lnTo>
                  <a:lnTo>
                    <a:pt x="946899" y="2424773"/>
                  </a:lnTo>
                  <a:lnTo>
                    <a:pt x="901995" y="2413334"/>
                  </a:lnTo>
                  <a:lnTo>
                    <a:pt x="857767" y="2400264"/>
                  </a:lnTo>
                  <a:lnTo>
                    <a:pt x="814248" y="2385595"/>
                  </a:lnTo>
                  <a:lnTo>
                    <a:pt x="771474" y="2369363"/>
                  </a:lnTo>
                  <a:lnTo>
                    <a:pt x="729479" y="2351601"/>
                  </a:lnTo>
                  <a:lnTo>
                    <a:pt x="688296" y="2332344"/>
                  </a:lnTo>
                  <a:lnTo>
                    <a:pt x="647960" y="2311626"/>
                  </a:lnTo>
                  <a:lnTo>
                    <a:pt x="608504" y="2289481"/>
                  </a:lnTo>
                  <a:lnTo>
                    <a:pt x="569964" y="2265942"/>
                  </a:lnTo>
                  <a:lnTo>
                    <a:pt x="532373" y="2241045"/>
                  </a:lnTo>
                  <a:lnTo>
                    <a:pt x="495765" y="2214823"/>
                  </a:lnTo>
                  <a:lnTo>
                    <a:pt x="460175" y="2187311"/>
                  </a:lnTo>
                  <a:lnTo>
                    <a:pt x="425636" y="2158542"/>
                  </a:lnTo>
                  <a:lnTo>
                    <a:pt x="392183" y="2128550"/>
                  </a:lnTo>
                  <a:lnTo>
                    <a:pt x="359849" y="2097371"/>
                  </a:lnTo>
                  <a:lnTo>
                    <a:pt x="328670" y="2065038"/>
                  </a:lnTo>
                  <a:lnTo>
                    <a:pt x="298679" y="2031585"/>
                  </a:lnTo>
                  <a:lnTo>
                    <a:pt x="269910" y="1997046"/>
                  </a:lnTo>
                  <a:lnTo>
                    <a:pt x="242397" y="1961455"/>
                  </a:lnTo>
                  <a:lnTo>
                    <a:pt x="216175" y="1924847"/>
                  </a:lnTo>
                  <a:lnTo>
                    <a:pt x="191278" y="1887256"/>
                  </a:lnTo>
                  <a:lnTo>
                    <a:pt x="167740" y="1848716"/>
                  </a:lnTo>
                  <a:lnTo>
                    <a:pt x="145594" y="1809261"/>
                  </a:lnTo>
                  <a:lnTo>
                    <a:pt x="124876" y="1768924"/>
                  </a:lnTo>
                  <a:lnTo>
                    <a:pt x="105619" y="1727741"/>
                  </a:lnTo>
                  <a:lnTo>
                    <a:pt x="87857" y="1685746"/>
                  </a:lnTo>
                  <a:lnTo>
                    <a:pt x="71625" y="1642972"/>
                  </a:lnTo>
                  <a:lnTo>
                    <a:pt x="56957" y="1599454"/>
                  </a:lnTo>
                  <a:lnTo>
                    <a:pt x="43886" y="1555225"/>
                  </a:lnTo>
                  <a:lnTo>
                    <a:pt x="32448" y="1510321"/>
                  </a:lnTo>
                  <a:lnTo>
                    <a:pt x="22675" y="1464775"/>
                  </a:lnTo>
                  <a:lnTo>
                    <a:pt x="14603" y="1418621"/>
                  </a:lnTo>
                  <a:lnTo>
                    <a:pt x="8265" y="1371893"/>
                  </a:lnTo>
                  <a:lnTo>
                    <a:pt x="3696" y="1324626"/>
                  </a:lnTo>
                  <a:lnTo>
                    <a:pt x="929" y="1276854"/>
                  </a:lnTo>
                  <a:lnTo>
                    <a:pt x="0" y="1228610"/>
                  </a:lnTo>
                  <a:lnTo>
                    <a:pt x="929" y="1180367"/>
                  </a:lnTo>
                  <a:lnTo>
                    <a:pt x="3696" y="1132594"/>
                  </a:lnTo>
                  <a:lnTo>
                    <a:pt x="8265" y="1085327"/>
                  </a:lnTo>
                  <a:lnTo>
                    <a:pt x="14603" y="1038600"/>
                  </a:lnTo>
                  <a:lnTo>
                    <a:pt x="22675" y="992446"/>
                  </a:lnTo>
                  <a:lnTo>
                    <a:pt x="32448" y="946899"/>
                  </a:lnTo>
                  <a:lnTo>
                    <a:pt x="43886" y="901995"/>
                  </a:lnTo>
                  <a:lnTo>
                    <a:pt x="56957" y="857767"/>
                  </a:lnTo>
                  <a:lnTo>
                    <a:pt x="71625" y="814248"/>
                  </a:lnTo>
                  <a:lnTo>
                    <a:pt x="87857" y="771474"/>
                  </a:lnTo>
                  <a:lnTo>
                    <a:pt x="105619" y="729479"/>
                  </a:lnTo>
                  <a:lnTo>
                    <a:pt x="124876" y="688296"/>
                  </a:lnTo>
                  <a:lnTo>
                    <a:pt x="145594" y="647960"/>
                  </a:lnTo>
                  <a:lnTo>
                    <a:pt x="167740" y="608504"/>
                  </a:lnTo>
                  <a:lnTo>
                    <a:pt x="191278" y="569964"/>
                  </a:lnTo>
                  <a:lnTo>
                    <a:pt x="216175" y="532373"/>
                  </a:lnTo>
                  <a:lnTo>
                    <a:pt x="242397" y="495765"/>
                  </a:lnTo>
                  <a:lnTo>
                    <a:pt x="269910" y="460175"/>
                  </a:lnTo>
                  <a:lnTo>
                    <a:pt x="298679" y="425636"/>
                  </a:lnTo>
                  <a:lnTo>
                    <a:pt x="328670" y="392183"/>
                  </a:lnTo>
                  <a:lnTo>
                    <a:pt x="359849" y="359849"/>
                  </a:lnTo>
                  <a:lnTo>
                    <a:pt x="392183" y="328670"/>
                  </a:lnTo>
                  <a:lnTo>
                    <a:pt x="425636" y="298679"/>
                  </a:lnTo>
                  <a:lnTo>
                    <a:pt x="460175" y="269910"/>
                  </a:lnTo>
                  <a:lnTo>
                    <a:pt x="495765" y="242397"/>
                  </a:lnTo>
                  <a:lnTo>
                    <a:pt x="532373" y="216175"/>
                  </a:lnTo>
                  <a:lnTo>
                    <a:pt x="569964" y="191278"/>
                  </a:lnTo>
                  <a:lnTo>
                    <a:pt x="608504" y="167740"/>
                  </a:lnTo>
                  <a:lnTo>
                    <a:pt x="647960" y="145594"/>
                  </a:lnTo>
                  <a:lnTo>
                    <a:pt x="688296" y="124876"/>
                  </a:lnTo>
                  <a:lnTo>
                    <a:pt x="729479" y="105619"/>
                  </a:lnTo>
                  <a:lnTo>
                    <a:pt x="771474" y="87857"/>
                  </a:lnTo>
                  <a:lnTo>
                    <a:pt x="814248" y="71625"/>
                  </a:lnTo>
                  <a:lnTo>
                    <a:pt x="857767" y="56957"/>
                  </a:lnTo>
                  <a:lnTo>
                    <a:pt x="901995" y="43886"/>
                  </a:lnTo>
                  <a:lnTo>
                    <a:pt x="946899" y="32448"/>
                  </a:lnTo>
                  <a:lnTo>
                    <a:pt x="992446" y="22675"/>
                  </a:lnTo>
                  <a:lnTo>
                    <a:pt x="1038600" y="14603"/>
                  </a:lnTo>
                  <a:lnTo>
                    <a:pt x="1085327" y="8265"/>
                  </a:lnTo>
                  <a:lnTo>
                    <a:pt x="1132594" y="3696"/>
                  </a:lnTo>
                  <a:lnTo>
                    <a:pt x="1180367" y="929"/>
                  </a:lnTo>
                  <a:lnTo>
                    <a:pt x="1228610" y="0"/>
                  </a:lnTo>
                  <a:lnTo>
                    <a:pt x="1276853" y="929"/>
                  </a:lnTo>
                  <a:lnTo>
                    <a:pt x="1324624" y="3696"/>
                  </a:lnTo>
                  <a:lnTo>
                    <a:pt x="1371891" y="8265"/>
                  </a:lnTo>
                  <a:lnTo>
                    <a:pt x="1418618" y="14603"/>
                  </a:lnTo>
                  <a:lnTo>
                    <a:pt x="1464771" y="22675"/>
                  </a:lnTo>
                  <a:lnTo>
                    <a:pt x="1510317" y="32448"/>
                  </a:lnTo>
                  <a:lnTo>
                    <a:pt x="1555221" y="43886"/>
                  </a:lnTo>
                  <a:lnTo>
                    <a:pt x="1599449" y="56957"/>
                  </a:lnTo>
                  <a:lnTo>
                    <a:pt x="1642967" y="71625"/>
                  </a:lnTo>
                  <a:lnTo>
                    <a:pt x="1685741" y="87857"/>
                  </a:lnTo>
                  <a:lnTo>
                    <a:pt x="1727736" y="105619"/>
                  </a:lnTo>
                  <a:lnTo>
                    <a:pt x="1768919" y="124876"/>
                  </a:lnTo>
                  <a:lnTo>
                    <a:pt x="1809255" y="145594"/>
                  </a:lnTo>
                  <a:lnTo>
                    <a:pt x="1848710" y="167740"/>
                  </a:lnTo>
                  <a:lnTo>
                    <a:pt x="1887251" y="191278"/>
                  </a:lnTo>
                  <a:lnTo>
                    <a:pt x="1924842" y="216175"/>
                  </a:lnTo>
                  <a:lnTo>
                    <a:pt x="1961450" y="242397"/>
                  </a:lnTo>
                  <a:lnTo>
                    <a:pt x="1997040" y="269910"/>
                  </a:lnTo>
                  <a:lnTo>
                    <a:pt x="2031579" y="298679"/>
                  </a:lnTo>
                  <a:lnTo>
                    <a:pt x="2065033" y="328670"/>
                  </a:lnTo>
                  <a:lnTo>
                    <a:pt x="2097366" y="359849"/>
                  </a:lnTo>
                  <a:lnTo>
                    <a:pt x="2128546" y="392183"/>
                  </a:lnTo>
                  <a:lnTo>
                    <a:pt x="2158537" y="425636"/>
                  </a:lnTo>
                  <a:lnTo>
                    <a:pt x="2187307" y="460175"/>
                  </a:lnTo>
                  <a:lnTo>
                    <a:pt x="2214819" y="495765"/>
                  </a:lnTo>
                  <a:lnTo>
                    <a:pt x="2241042" y="532373"/>
                  </a:lnTo>
                  <a:lnTo>
                    <a:pt x="2265939" y="569964"/>
                  </a:lnTo>
                  <a:lnTo>
                    <a:pt x="2289478" y="608504"/>
                  </a:lnTo>
                  <a:lnTo>
                    <a:pt x="2311624" y="647960"/>
                  </a:lnTo>
                  <a:lnTo>
                    <a:pt x="2332342" y="688296"/>
                  </a:lnTo>
                  <a:lnTo>
                    <a:pt x="2351600" y="729479"/>
                  </a:lnTo>
                  <a:lnTo>
                    <a:pt x="2369361" y="771474"/>
                  </a:lnTo>
                  <a:lnTo>
                    <a:pt x="2385594" y="814248"/>
                  </a:lnTo>
                  <a:lnTo>
                    <a:pt x="2400262" y="857767"/>
                  </a:lnTo>
                  <a:lnTo>
                    <a:pt x="2413333" y="901995"/>
                  </a:lnTo>
                  <a:lnTo>
                    <a:pt x="2424772" y="946899"/>
                  </a:lnTo>
                  <a:lnTo>
                    <a:pt x="2434545" y="992446"/>
                  </a:lnTo>
                  <a:lnTo>
                    <a:pt x="2442617" y="1038600"/>
                  </a:lnTo>
                  <a:lnTo>
                    <a:pt x="2448955" y="1085327"/>
                  </a:lnTo>
                  <a:lnTo>
                    <a:pt x="2453524" y="1132594"/>
                  </a:lnTo>
                  <a:lnTo>
                    <a:pt x="2456291" y="1180367"/>
                  </a:lnTo>
                  <a:lnTo>
                    <a:pt x="2457221" y="1228610"/>
                  </a:lnTo>
                  <a:close/>
                </a:path>
              </a:pathLst>
            </a:custGeom>
            <a:ln w="50800">
              <a:solidFill>
                <a:srgbClr val="95BB33"/>
              </a:solidFill>
            </a:ln>
          </p:spPr>
          <p:txBody>
            <a:bodyPr wrap="square" lIns="0" tIns="0" rIns="0" bIns="0" rtlCol="0"/>
            <a:lstStyle/>
            <a:p>
              <a:endParaRPr/>
            </a:p>
          </p:txBody>
        </p:sp>
        <p:sp>
          <p:nvSpPr>
            <p:cNvPr id="60" name="object 16">
              <a:extLst>
                <a:ext uri="{FF2B5EF4-FFF2-40B4-BE49-F238E27FC236}">
                  <a16:creationId xmlns:a16="http://schemas.microsoft.com/office/drawing/2014/main" id="{D8DD0B92-8E59-464C-9F93-19781AA2EFB2}"/>
                </a:ext>
              </a:extLst>
            </p:cNvPr>
            <p:cNvSpPr/>
            <p:nvPr/>
          </p:nvSpPr>
          <p:spPr>
            <a:xfrm>
              <a:off x="3675577" y="2696391"/>
              <a:ext cx="2386965" cy="2386965"/>
            </a:xfrm>
            <a:custGeom>
              <a:avLst/>
              <a:gdLst/>
              <a:ahLst/>
              <a:cxnLst/>
              <a:rect l="l" t="t" r="r" b="b"/>
              <a:pathLst>
                <a:path w="2386965" h="2386965">
                  <a:moveTo>
                    <a:pt x="2386558" y="1193279"/>
                  </a:moveTo>
                  <a:lnTo>
                    <a:pt x="2385611" y="1241273"/>
                  </a:lnTo>
                  <a:lnTo>
                    <a:pt x="2382792" y="1288785"/>
                  </a:lnTo>
                  <a:lnTo>
                    <a:pt x="2378137" y="1335781"/>
                  </a:lnTo>
                  <a:lnTo>
                    <a:pt x="2371683" y="1382225"/>
                  </a:lnTo>
                  <a:lnTo>
                    <a:pt x="2363464" y="1428081"/>
                  </a:lnTo>
                  <a:lnTo>
                    <a:pt x="2353517" y="1473312"/>
                  </a:lnTo>
                  <a:lnTo>
                    <a:pt x="2341877" y="1517885"/>
                  </a:lnTo>
                  <a:lnTo>
                    <a:pt x="2328579" y="1561763"/>
                  </a:lnTo>
                  <a:lnTo>
                    <a:pt x="2313660" y="1604910"/>
                  </a:lnTo>
                  <a:lnTo>
                    <a:pt x="2297154" y="1647290"/>
                  </a:lnTo>
                  <a:lnTo>
                    <a:pt x="2279098" y="1688869"/>
                  </a:lnTo>
                  <a:lnTo>
                    <a:pt x="2259527" y="1729611"/>
                  </a:lnTo>
                  <a:lnTo>
                    <a:pt x="2238478" y="1769479"/>
                  </a:lnTo>
                  <a:lnTo>
                    <a:pt x="2215984" y="1808438"/>
                  </a:lnTo>
                  <a:lnTo>
                    <a:pt x="2192083" y="1846453"/>
                  </a:lnTo>
                  <a:lnTo>
                    <a:pt x="2166810" y="1883487"/>
                  </a:lnTo>
                  <a:lnTo>
                    <a:pt x="2140200" y="1919506"/>
                  </a:lnTo>
                  <a:lnTo>
                    <a:pt x="2112289" y="1954474"/>
                  </a:lnTo>
                  <a:lnTo>
                    <a:pt x="2083113" y="1988354"/>
                  </a:lnTo>
                  <a:lnTo>
                    <a:pt x="2052707" y="2021112"/>
                  </a:lnTo>
                  <a:lnTo>
                    <a:pt x="2021107" y="2052712"/>
                  </a:lnTo>
                  <a:lnTo>
                    <a:pt x="1988349" y="2083117"/>
                  </a:lnTo>
                  <a:lnTo>
                    <a:pt x="1954469" y="2112293"/>
                  </a:lnTo>
                  <a:lnTo>
                    <a:pt x="1919501" y="2140203"/>
                  </a:lnTo>
                  <a:lnTo>
                    <a:pt x="1883482" y="2166813"/>
                  </a:lnTo>
                  <a:lnTo>
                    <a:pt x="1846447" y="2192086"/>
                  </a:lnTo>
                  <a:lnTo>
                    <a:pt x="1808432" y="2215987"/>
                  </a:lnTo>
                  <a:lnTo>
                    <a:pt x="1769473" y="2238480"/>
                  </a:lnTo>
                  <a:lnTo>
                    <a:pt x="1729605" y="2259530"/>
                  </a:lnTo>
                  <a:lnTo>
                    <a:pt x="1688864" y="2279100"/>
                  </a:lnTo>
                  <a:lnTo>
                    <a:pt x="1647285" y="2297156"/>
                  </a:lnTo>
                  <a:lnTo>
                    <a:pt x="1604905" y="2313661"/>
                  </a:lnTo>
                  <a:lnTo>
                    <a:pt x="1561758" y="2328580"/>
                  </a:lnTo>
                  <a:lnTo>
                    <a:pt x="1517881" y="2341878"/>
                  </a:lnTo>
                  <a:lnTo>
                    <a:pt x="1473308" y="2353518"/>
                  </a:lnTo>
                  <a:lnTo>
                    <a:pt x="1428077" y="2363465"/>
                  </a:lnTo>
                  <a:lnTo>
                    <a:pt x="1382222" y="2371683"/>
                  </a:lnTo>
                  <a:lnTo>
                    <a:pt x="1335779" y="2378138"/>
                  </a:lnTo>
                  <a:lnTo>
                    <a:pt x="1288784" y="2382792"/>
                  </a:lnTo>
                  <a:lnTo>
                    <a:pt x="1241272" y="2385611"/>
                  </a:lnTo>
                  <a:lnTo>
                    <a:pt x="1193279" y="2386558"/>
                  </a:lnTo>
                  <a:lnTo>
                    <a:pt x="1145285" y="2385611"/>
                  </a:lnTo>
                  <a:lnTo>
                    <a:pt x="1097772" y="2382792"/>
                  </a:lnTo>
                  <a:lnTo>
                    <a:pt x="1050776" y="2378138"/>
                  </a:lnTo>
                  <a:lnTo>
                    <a:pt x="1004333" y="2371683"/>
                  </a:lnTo>
                  <a:lnTo>
                    <a:pt x="958477" y="2363465"/>
                  </a:lnTo>
                  <a:lnTo>
                    <a:pt x="913245" y="2353518"/>
                  </a:lnTo>
                  <a:lnTo>
                    <a:pt x="868673" y="2341878"/>
                  </a:lnTo>
                  <a:lnTo>
                    <a:pt x="824795" y="2328580"/>
                  </a:lnTo>
                  <a:lnTo>
                    <a:pt x="781648" y="2313661"/>
                  </a:lnTo>
                  <a:lnTo>
                    <a:pt x="739267" y="2297156"/>
                  </a:lnTo>
                  <a:lnTo>
                    <a:pt x="697688" y="2279100"/>
                  </a:lnTo>
                  <a:lnTo>
                    <a:pt x="656947" y="2259530"/>
                  </a:lnTo>
                  <a:lnTo>
                    <a:pt x="617079" y="2238480"/>
                  </a:lnTo>
                  <a:lnTo>
                    <a:pt x="578120" y="2215987"/>
                  </a:lnTo>
                  <a:lnTo>
                    <a:pt x="540105" y="2192086"/>
                  </a:lnTo>
                  <a:lnTo>
                    <a:pt x="503070" y="2166813"/>
                  </a:lnTo>
                  <a:lnTo>
                    <a:pt x="467051" y="2140203"/>
                  </a:lnTo>
                  <a:lnTo>
                    <a:pt x="432084" y="2112293"/>
                  </a:lnTo>
                  <a:lnTo>
                    <a:pt x="398203" y="2083117"/>
                  </a:lnTo>
                  <a:lnTo>
                    <a:pt x="365445" y="2052712"/>
                  </a:lnTo>
                  <a:lnTo>
                    <a:pt x="333846" y="2021112"/>
                  </a:lnTo>
                  <a:lnTo>
                    <a:pt x="303441" y="1988354"/>
                  </a:lnTo>
                  <a:lnTo>
                    <a:pt x="274265" y="1954474"/>
                  </a:lnTo>
                  <a:lnTo>
                    <a:pt x="246354" y="1919506"/>
                  </a:lnTo>
                  <a:lnTo>
                    <a:pt x="219745" y="1883487"/>
                  </a:lnTo>
                  <a:lnTo>
                    <a:pt x="194471" y="1846453"/>
                  </a:lnTo>
                  <a:lnTo>
                    <a:pt x="170571" y="1808438"/>
                  </a:lnTo>
                  <a:lnTo>
                    <a:pt x="148077" y="1769479"/>
                  </a:lnTo>
                  <a:lnTo>
                    <a:pt x="127028" y="1729611"/>
                  </a:lnTo>
                  <a:lnTo>
                    <a:pt x="107457" y="1688869"/>
                  </a:lnTo>
                  <a:lnTo>
                    <a:pt x="89402" y="1647290"/>
                  </a:lnTo>
                  <a:lnTo>
                    <a:pt x="72897" y="1604910"/>
                  </a:lnTo>
                  <a:lnTo>
                    <a:pt x="57977" y="1561763"/>
                  </a:lnTo>
                  <a:lnTo>
                    <a:pt x="44680" y="1517885"/>
                  </a:lnTo>
                  <a:lnTo>
                    <a:pt x="33040" y="1473312"/>
                  </a:lnTo>
                  <a:lnTo>
                    <a:pt x="23093" y="1428081"/>
                  </a:lnTo>
                  <a:lnTo>
                    <a:pt x="14874" y="1382225"/>
                  </a:lnTo>
                  <a:lnTo>
                    <a:pt x="8420" y="1335781"/>
                  </a:lnTo>
                  <a:lnTo>
                    <a:pt x="3766" y="1288785"/>
                  </a:lnTo>
                  <a:lnTo>
                    <a:pt x="947" y="1241273"/>
                  </a:lnTo>
                  <a:lnTo>
                    <a:pt x="0" y="1193279"/>
                  </a:lnTo>
                  <a:lnTo>
                    <a:pt x="947" y="1145286"/>
                  </a:lnTo>
                  <a:lnTo>
                    <a:pt x="3766" y="1097774"/>
                  </a:lnTo>
                  <a:lnTo>
                    <a:pt x="8420" y="1050779"/>
                  </a:lnTo>
                  <a:lnTo>
                    <a:pt x="14874" y="1004336"/>
                  </a:lnTo>
                  <a:lnTo>
                    <a:pt x="23093" y="958481"/>
                  </a:lnTo>
                  <a:lnTo>
                    <a:pt x="33040" y="913249"/>
                  </a:lnTo>
                  <a:lnTo>
                    <a:pt x="44680" y="868677"/>
                  </a:lnTo>
                  <a:lnTo>
                    <a:pt x="57977" y="824800"/>
                  </a:lnTo>
                  <a:lnTo>
                    <a:pt x="72897" y="781653"/>
                  </a:lnTo>
                  <a:lnTo>
                    <a:pt x="89402" y="739273"/>
                  </a:lnTo>
                  <a:lnTo>
                    <a:pt x="107457" y="697694"/>
                  </a:lnTo>
                  <a:lnTo>
                    <a:pt x="127028" y="656953"/>
                  </a:lnTo>
                  <a:lnTo>
                    <a:pt x="148077" y="617085"/>
                  </a:lnTo>
                  <a:lnTo>
                    <a:pt x="170571" y="578125"/>
                  </a:lnTo>
                  <a:lnTo>
                    <a:pt x="194471" y="540110"/>
                  </a:lnTo>
                  <a:lnTo>
                    <a:pt x="219745" y="503076"/>
                  </a:lnTo>
                  <a:lnTo>
                    <a:pt x="246354" y="467057"/>
                  </a:lnTo>
                  <a:lnTo>
                    <a:pt x="274265" y="432089"/>
                  </a:lnTo>
                  <a:lnTo>
                    <a:pt x="303441" y="398208"/>
                  </a:lnTo>
                  <a:lnTo>
                    <a:pt x="333846" y="365450"/>
                  </a:lnTo>
                  <a:lnTo>
                    <a:pt x="365445" y="333851"/>
                  </a:lnTo>
                  <a:lnTo>
                    <a:pt x="398203" y="303445"/>
                  </a:lnTo>
                  <a:lnTo>
                    <a:pt x="432084" y="274269"/>
                  </a:lnTo>
                  <a:lnTo>
                    <a:pt x="467051" y="246358"/>
                  </a:lnTo>
                  <a:lnTo>
                    <a:pt x="503070" y="219748"/>
                  </a:lnTo>
                  <a:lnTo>
                    <a:pt x="540105" y="194475"/>
                  </a:lnTo>
                  <a:lnTo>
                    <a:pt x="578120" y="170573"/>
                  </a:lnTo>
                  <a:lnTo>
                    <a:pt x="617079" y="148080"/>
                  </a:lnTo>
                  <a:lnTo>
                    <a:pt x="656947" y="127030"/>
                  </a:lnTo>
                  <a:lnTo>
                    <a:pt x="697688" y="107459"/>
                  </a:lnTo>
                  <a:lnTo>
                    <a:pt x="739267" y="89403"/>
                  </a:lnTo>
                  <a:lnTo>
                    <a:pt x="781648" y="72898"/>
                  </a:lnTo>
                  <a:lnTo>
                    <a:pt x="824795" y="57979"/>
                  </a:lnTo>
                  <a:lnTo>
                    <a:pt x="868673" y="44681"/>
                  </a:lnTo>
                  <a:lnTo>
                    <a:pt x="913245" y="33040"/>
                  </a:lnTo>
                  <a:lnTo>
                    <a:pt x="958477" y="23093"/>
                  </a:lnTo>
                  <a:lnTo>
                    <a:pt x="1004333" y="14874"/>
                  </a:lnTo>
                  <a:lnTo>
                    <a:pt x="1050776" y="8420"/>
                  </a:lnTo>
                  <a:lnTo>
                    <a:pt x="1097772" y="3766"/>
                  </a:lnTo>
                  <a:lnTo>
                    <a:pt x="1145285" y="947"/>
                  </a:lnTo>
                  <a:lnTo>
                    <a:pt x="1193279" y="0"/>
                  </a:lnTo>
                  <a:lnTo>
                    <a:pt x="1241272" y="947"/>
                  </a:lnTo>
                  <a:lnTo>
                    <a:pt x="1288784" y="3766"/>
                  </a:lnTo>
                  <a:lnTo>
                    <a:pt x="1335779" y="8420"/>
                  </a:lnTo>
                  <a:lnTo>
                    <a:pt x="1382222" y="14874"/>
                  </a:lnTo>
                  <a:lnTo>
                    <a:pt x="1428077" y="23093"/>
                  </a:lnTo>
                  <a:lnTo>
                    <a:pt x="1473308" y="33040"/>
                  </a:lnTo>
                  <a:lnTo>
                    <a:pt x="1517881" y="44681"/>
                  </a:lnTo>
                  <a:lnTo>
                    <a:pt x="1561758" y="57979"/>
                  </a:lnTo>
                  <a:lnTo>
                    <a:pt x="1604905" y="72898"/>
                  </a:lnTo>
                  <a:lnTo>
                    <a:pt x="1647285" y="89403"/>
                  </a:lnTo>
                  <a:lnTo>
                    <a:pt x="1688864" y="107459"/>
                  </a:lnTo>
                  <a:lnTo>
                    <a:pt x="1729605" y="127030"/>
                  </a:lnTo>
                  <a:lnTo>
                    <a:pt x="1769473" y="148080"/>
                  </a:lnTo>
                  <a:lnTo>
                    <a:pt x="1808432" y="170573"/>
                  </a:lnTo>
                  <a:lnTo>
                    <a:pt x="1846447" y="194475"/>
                  </a:lnTo>
                  <a:lnTo>
                    <a:pt x="1883482" y="219748"/>
                  </a:lnTo>
                  <a:lnTo>
                    <a:pt x="1919501" y="246358"/>
                  </a:lnTo>
                  <a:lnTo>
                    <a:pt x="1954469" y="274269"/>
                  </a:lnTo>
                  <a:lnTo>
                    <a:pt x="1988349" y="303445"/>
                  </a:lnTo>
                  <a:lnTo>
                    <a:pt x="2021107" y="333851"/>
                  </a:lnTo>
                  <a:lnTo>
                    <a:pt x="2052707" y="365450"/>
                  </a:lnTo>
                  <a:lnTo>
                    <a:pt x="2083113" y="398208"/>
                  </a:lnTo>
                  <a:lnTo>
                    <a:pt x="2112289" y="432089"/>
                  </a:lnTo>
                  <a:lnTo>
                    <a:pt x="2140200" y="467057"/>
                  </a:lnTo>
                  <a:lnTo>
                    <a:pt x="2166810" y="503076"/>
                  </a:lnTo>
                  <a:lnTo>
                    <a:pt x="2192083" y="540110"/>
                  </a:lnTo>
                  <a:lnTo>
                    <a:pt x="2215984" y="578125"/>
                  </a:lnTo>
                  <a:lnTo>
                    <a:pt x="2238478" y="617085"/>
                  </a:lnTo>
                  <a:lnTo>
                    <a:pt x="2259527" y="656953"/>
                  </a:lnTo>
                  <a:lnTo>
                    <a:pt x="2279098" y="697694"/>
                  </a:lnTo>
                  <a:lnTo>
                    <a:pt x="2297154" y="739273"/>
                  </a:lnTo>
                  <a:lnTo>
                    <a:pt x="2313660" y="781653"/>
                  </a:lnTo>
                  <a:lnTo>
                    <a:pt x="2328579" y="824800"/>
                  </a:lnTo>
                  <a:lnTo>
                    <a:pt x="2341877" y="868677"/>
                  </a:lnTo>
                  <a:lnTo>
                    <a:pt x="2353517" y="913249"/>
                  </a:lnTo>
                  <a:lnTo>
                    <a:pt x="2363464" y="958481"/>
                  </a:lnTo>
                  <a:lnTo>
                    <a:pt x="2371683" y="1004336"/>
                  </a:lnTo>
                  <a:lnTo>
                    <a:pt x="2378137" y="1050779"/>
                  </a:lnTo>
                  <a:lnTo>
                    <a:pt x="2382792" y="1097774"/>
                  </a:lnTo>
                  <a:lnTo>
                    <a:pt x="2385611" y="1145286"/>
                  </a:lnTo>
                  <a:lnTo>
                    <a:pt x="2386558" y="1193279"/>
                  </a:lnTo>
                  <a:close/>
                </a:path>
              </a:pathLst>
            </a:custGeom>
            <a:ln w="49339">
              <a:solidFill>
                <a:srgbClr val="004166"/>
              </a:solidFill>
            </a:ln>
          </p:spPr>
          <p:txBody>
            <a:bodyPr wrap="square" lIns="0" tIns="0" rIns="0" bIns="0" rtlCol="0"/>
            <a:lstStyle/>
            <a:p>
              <a:endParaRPr/>
            </a:p>
          </p:txBody>
        </p:sp>
      </p:grpSp>
      <p:grpSp>
        <p:nvGrpSpPr>
          <p:cNvPr id="61" name="Group 60">
            <a:extLst>
              <a:ext uri="{FF2B5EF4-FFF2-40B4-BE49-F238E27FC236}">
                <a16:creationId xmlns:a16="http://schemas.microsoft.com/office/drawing/2014/main" id="{13CD681A-2D59-AA4A-A803-3C102C4A1929}"/>
              </a:ext>
            </a:extLst>
          </p:cNvPr>
          <p:cNvGrpSpPr/>
          <p:nvPr/>
        </p:nvGrpSpPr>
        <p:grpSpPr>
          <a:xfrm>
            <a:off x="2347442" y="3684050"/>
            <a:ext cx="2030950" cy="2030950"/>
            <a:chOff x="3640249" y="2661060"/>
            <a:chExt cx="2457450" cy="2457450"/>
          </a:xfrm>
        </p:grpSpPr>
        <p:sp>
          <p:nvSpPr>
            <p:cNvPr id="62" name="object 14">
              <a:extLst>
                <a:ext uri="{FF2B5EF4-FFF2-40B4-BE49-F238E27FC236}">
                  <a16:creationId xmlns:a16="http://schemas.microsoft.com/office/drawing/2014/main" id="{28515950-AC34-3C41-95A9-C8DB06464E38}"/>
                </a:ext>
              </a:extLst>
            </p:cNvPr>
            <p:cNvSpPr/>
            <p:nvPr/>
          </p:nvSpPr>
          <p:spPr>
            <a:xfrm>
              <a:off x="3705609" y="2726427"/>
              <a:ext cx="2326640" cy="2326640"/>
            </a:xfrm>
            <a:custGeom>
              <a:avLst/>
              <a:gdLst/>
              <a:ahLst/>
              <a:cxnLst/>
              <a:rect l="l" t="t" r="r" b="b"/>
              <a:pathLst>
                <a:path w="2326640" h="2326640">
                  <a:moveTo>
                    <a:pt x="2326500" y="1163243"/>
                  </a:moveTo>
                  <a:lnTo>
                    <a:pt x="2325530" y="1211193"/>
                  </a:lnTo>
                  <a:lnTo>
                    <a:pt x="2322644" y="1258649"/>
                  </a:lnTo>
                  <a:lnTo>
                    <a:pt x="2317879" y="1305574"/>
                  </a:lnTo>
                  <a:lnTo>
                    <a:pt x="2311275" y="1351931"/>
                  </a:lnTo>
                  <a:lnTo>
                    <a:pt x="2302866" y="1397682"/>
                  </a:lnTo>
                  <a:lnTo>
                    <a:pt x="2292692" y="1442789"/>
                  </a:lnTo>
                  <a:lnTo>
                    <a:pt x="2280789" y="1487216"/>
                  </a:lnTo>
                  <a:lnTo>
                    <a:pt x="2267196" y="1530925"/>
                  </a:lnTo>
                  <a:lnTo>
                    <a:pt x="2251948" y="1573878"/>
                  </a:lnTo>
                  <a:lnTo>
                    <a:pt x="2235084" y="1616038"/>
                  </a:lnTo>
                  <a:lnTo>
                    <a:pt x="2216642" y="1657367"/>
                  </a:lnTo>
                  <a:lnTo>
                    <a:pt x="2196658" y="1697829"/>
                  </a:lnTo>
                  <a:lnTo>
                    <a:pt x="2175170" y="1737386"/>
                  </a:lnTo>
                  <a:lnTo>
                    <a:pt x="2152216" y="1776000"/>
                  </a:lnTo>
                  <a:lnTo>
                    <a:pt x="2127832" y="1813634"/>
                  </a:lnTo>
                  <a:lnTo>
                    <a:pt x="2102057" y="1850250"/>
                  </a:lnTo>
                  <a:lnTo>
                    <a:pt x="2074927" y="1885812"/>
                  </a:lnTo>
                  <a:lnTo>
                    <a:pt x="2046481" y="1920281"/>
                  </a:lnTo>
                  <a:lnTo>
                    <a:pt x="2016755" y="1953620"/>
                  </a:lnTo>
                  <a:lnTo>
                    <a:pt x="1985787" y="1985792"/>
                  </a:lnTo>
                  <a:lnTo>
                    <a:pt x="1953615" y="2016760"/>
                  </a:lnTo>
                  <a:lnTo>
                    <a:pt x="1920275" y="2046485"/>
                  </a:lnTo>
                  <a:lnTo>
                    <a:pt x="1885806" y="2074931"/>
                  </a:lnTo>
                  <a:lnTo>
                    <a:pt x="1850245" y="2102061"/>
                  </a:lnTo>
                  <a:lnTo>
                    <a:pt x="1813628" y="2127835"/>
                  </a:lnTo>
                  <a:lnTo>
                    <a:pt x="1775994" y="2152219"/>
                  </a:lnTo>
                  <a:lnTo>
                    <a:pt x="1737380" y="2175173"/>
                  </a:lnTo>
                  <a:lnTo>
                    <a:pt x="1697824" y="2196660"/>
                  </a:lnTo>
                  <a:lnTo>
                    <a:pt x="1657362" y="2216644"/>
                  </a:lnTo>
                  <a:lnTo>
                    <a:pt x="1616032" y="2235086"/>
                  </a:lnTo>
                  <a:lnTo>
                    <a:pt x="1573873" y="2251950"/>
                  </a:lnTo>
                  <a:lnTo>
                    <a:pt x="1530920" y="2267197"/>
                  </a:lnTo>
                  <a:lnTo>
                    <a:pt x="1487212" y="2280790"/>
                  </a:lnTo>
                  <a:lnTo>
                    <a:pt x="1442785" y="2292693"/>
                  </a:lnTo>
                  <a:lnTo>
                    <a:pt x="1397678" y="2302867"/>
                  </a:lnTo>
                  <a:lnTo>
                    <a:pt x="1351928" y="2311275"/>
                  </a:lnTo>
                  <a:lnTo>
                    <a:pt x="1305572" y="2317880"/>
                  </a:lnTo>
                  <a:lnTo>
                    <a:pt x="1258648" y="2322644"/>
                  </a:lnTo>
                  <a:lnTo>
                    <a:pt x="1211192" y="2325530"/>
                  </a:lnTo>
                  <a:lnTo>
                    <a:pt x="1163243" y="2326500"/>
                  </a:lnTo>
                  <a:lnTo>
                    <a:pt x="1115294" y="2325530"/>
                  </a:lnTo>
                  <a:lnTo>
                    <a:pt x="1067839" y="2322644"/>
                  </a:lnTo>
                  <a:lnTo>
                    <a:pt x="1020915" y="2317880"/>
                  </a:lnTo>
                  <a:lnTo>
                    <a:pt x="974559" y="2311275"/>
                  </a:lnTo>
                  <a:lnTo>
                    <a:pt x="928809" y="2302867"/>
                  </a:lnTo>
                  <a:lnTo>
                    <a:pt x="883702" y="2292693"/>
                  </a:lnTo>
                  <a:lnTo>
                    <a:pt x="839276" y="2280790"/>
                  </a:lnTo>
                  <a:lnTo>
                    <a:pt x="795568" y="2267197"/>
                  </a:lnTo>
                  <a:lnTo>
                    <a:pt x="752616" y="2251950"/>
                  </a:lnTo>
                  <a:lnTo>
                    <a:pt x="710456" y="2235086"/>
                  </a:lnTo>
                  <a:lnTo>
                    <a:pt x="669127" y="2216644"/>
                  </a:lnTo>
                  <a:lnTo>
                    <a:pt x="628666" y="2196660"/>
                  </a:lnTo>
                  <a:lnTo>
                    <a:pt x="589109" y="2175173"/>
                  </a:lnTo>
                  <a:lnTo>
                    <a:pt x="550496" y="2152219"/>
                  </a:lnTo>
                  <a:lnTo>
                    <a:pt x="512862" y="2127835"/>
                  </a:lnTo>
                  <a:lnTo>
                    <a:pt x="476246" y="2102061"/>
                  </a:lnTo>
                  <a:lnTo>
                    <a:pt x="440685" y="2074931"/>
                  </a:lnTo>
                  <a:lnTo>
                    <a:pt x="406217" y="2046485"/>
                  </a:lnTo>
                  <a:lnTo>
                    <a:pt x="372877" y="2016760"/>
                  </a:lnTo>
                  <a:lnTo>
                    <a:pt x="340706" y="1985792"/>
                  </a:lnTo>
                  <a:lnTo>
                    <a:pt x="309738" y="1953620"/>
                  </a:lnTo>
                  <a:lnTo>
                    <a:pt x="280013" y="1920281"/>
                  </a:lnTo>
                  <a:lnTo>
                    <a:pt x="251567" y="1885812"/>
                  </a:lnTo>
                  <a:lnTo>
                    <a:pt x="224438" y="1850250"/>
                  </a:lnTo>
                  <a:lnTo>
                    <a:pt x="198663" y="1813634"/>
                  </a:lnTo>
                  <a:lnTo>
                    <a:pt x="174280" y="1776000"/>
                  </a:lnTo>
                  <a:lnTo>
                    <a:pt x="151326" y="1737386"/>
                  </a:lnTo>
                  <a:lnTo>
                    <a:pt x="129839" y="1697829"/>
                  </a:lnTo>
                  <a:lnTo>
                    <a:pt x="109855" y="1657367"/>
                  </a:lnTo>
                  <a:lnTo>
                    <a:pt x="91413" y="1616038"/>
                  </a:lnTo>
                  <a:lnTo>
                    <a:pt x="74550" y="1573878"/>
                  </a:lnTo>
                  <a:lnTo>
                    <a:pt x="59302" y="1530925"/>
                  </a:lnTo>
                  <a:lnTo>
                    <a:pt x="45709" y="1487216"/>
                  </a:lnTo>
                  <a:lnTo>
                    <a:pt x="33806" y="1442789"/>
                  </a:lnTo>
                  <a:lnTo>
                    <a:pt x="23632" y="1397682"/>
                  </a:lnTo>
                  <a:lnTo>
                    <a:pt x="15224" y="1351931"/>
                  </a:lnTo>
                  <a:lnTo>
                    <a:pt x="8620" y="1305574"/>
                  </a:lnTo>
                  <a:lnTo>
                    <a:pt x="3856" y="1258649"/>
                  </a:lnTo>
                  <a:lnTo>
                    <a:pt x="970" y="1211193"/>
                  </a:lnTo>
                  <a:lnTo>
                    <a:pt x="0" y="1163243"/>
                  </a:lnTo>
                  <a:lnTo>
                    <a:pt x="970" y="1115294"/>
                  </a:lnTo>
                  <a:lnTo>
                    <a:pt x="3856" y="1067839"/>
                  </a:lnTo>
                  <a:lnTo>
                    <a:pt x="8620" y="1020915"/>
                  </a:lnTo>
                  <a:lnTo>
                    <a:pt x="15224" y="974559"/>
                  </a:lnTo>
                  <a:lnTo>
                    <a:pt x="23632" y="928809"/>
                  </a:lnTo>
                  <a:lnTo>
                    <a:pt x="33806" y="883702"/>
                  </a:lnTo>
                  <a:lnTo>
                    <a:pt x="45709" y="839276"/>
                  </a:lnTo>
                  <a:lnTo>
                    <a:pt x="59302" y="795568"/>
                  </a:lnTo>
                  <a:lnTo>
                    <a:pt x="74550" y="752616"/>
                  </a:lnTo>
                  <a:lnTo>
                    <a:pt x="91413" y="710456"/>
                  </a:lnTo>
                  <a:lnTo>
                    <a:pt x="109855" y="669127"/>
                  </a:lnTo>
                  <a:lnTo>
                    <a:pt x="129839" y="628666"/>
                  </a:lnTo>
                  <a:lnTo>
                    <a:pt x="151326" y="589109"/>
                  </a:lnTo>
                  <a:lnTo>
                    <a:pt x="174280" y="550496"/>
                  </a:lnTo>
                  <a:lnTo>
                    <a:pt x="198663" y="512862"/>
                  </a:lnTo>
                  <a:lnTo>
                    <a:pt x="224438" y="476246"/>
                  </a:lnTo>
                  <a:lnTo>
                    <a:pt x="251567" y="440685"/>
                  </a:lnTo>
                  <a:lnTo>
                    <a:pt x="280013" y="406217"/>
                  </a:lnTo>
                  <a:lnTo>
                    <a:pt x="309738" y="372877"/>
                  </a:lnTo>
                  <a:lnTo>
                    <a:pt x="340706" y="340706"/>
                  </a:lnTo>
                  <a:lnTo>
                    <a:pt x="372877" y="309738"/>
                  </a:lnTo>
                  <a:lnTo>
                    <a:pt x="406217" y="280013"/>
                  </a:lnTo>
                  <a:lnTo>
                    <a:pt x="440685" y="251567"/>
                  </a:lnTo>
                  <a:lnTo>
                    <a:pt x="476246" y="224438"/>
                  </a:lnTo>
                  <a:lnTo>
                    <a:pt x="512862" y="198663"/>
                  </a:lnTo>
                  <a:lnTo>
                    <a:pt x="550496" y="174280"/>
                  </a:lnTo>
                  <a:lnTo>
                    <a:pt x="589109" y="151326"/>
                  </a:lnTo>
                  <a:lnTo>
                    <a:pt x="628666" y="129839"/>
                  </a:lnTo>
                  <a:lnTo>
                    <a:pt x="669127" y="109855"/>
                  </a:lnTo>
                  <a:lnTo>
                    <a:pt x="710456" y="91413"/>
                  </a:lnTo>
                  <a:lnTo>
                    <a:pt x="752616" y="74550"/>
                  </a:lnTo>
                  <a:lnTo>
                    <a:pt x="795568" y="59302"/>
                  </a:lnTo>
                  <a:lnTo>
                    <a:pt x="839276" y="45709"/>
                  </a:lnTo>
                  <a:lnTo>
                    <a:pt x="883702" y="33806"/>
                  </a:lnTo>
                  <a:lnTo>
                    <a:pt x="928809" y="23632"/>
                  </a:lnTo>
                  <a:lnTo>
                    <a:pt x="974559" y="15224"/>
                  </a:lnTo>
                  <a:lnTo>
                    <a:pt x="1020915" y="8620"/>
                  </a:lnTo>
                  <a:lnTo>
                    <a:pt x="1067839" y="3856"/>
                  </a:lnTo>
                  <a:lnTo>
                    <a:pt x="1115294" y="970"/>
                  </a:lnTo>
                  <a:lnTo>
                    <a:pt x="1163243" y="0"/>
                  </a:lnTo>
                  <a:lnTo>
                    <a:pt x="1211192" y="970"/>
                  </a:lnTo>
                  <a:lnTo>
                    <a:pt x="1258648" y="3856"/>
                  </a:lnTo>
                  <a:lnTo>
                    <a:pt x="1305572" y="8620"/>
                  </a:lnTo>
                  <a:lnTo>
                    <a:pt x="1351928" y="15224"/>
                  </a:lnTo>
                  <a:lnTo>
                    <a:pt x="1397678" y="23632"/>
                  </a:lnTo>
                  <a:lnTo>
                    <a:pt x="1442785" y="33806"/>
                  </a:lnTo>
                  <a:lnTo>
                    <a:pt x="1487212" y="45709"/>
                  </a:lnTo>
                  <a:lnTo>
                    <a:pt x="1530920" y="59302"/>
                  </a:lnTo>
                  <a:lnTo>
                    <a:pt x="1573873" y="74550"/>
                  </a:lnTo>
                  <a:lnTo>
                    <a:pt x="1616032" y="91413"/>
                  </a:lnTo>
                  <a:lnTo>
                    <a:pt x="1657362" y="109855"/>
                  </a:lnTo>
                  <a:lnTo>
                    <a:pt x="1697824" y="129839"/>
                  </a:lnTo>
                  <a:lnTo>
                    <a:pt x="1737380" y="151326"/>
                  </a:lnTo>
                  <a:lnTo>
                    <a:pt x="1775994" y="174280"/>
                  </a:lnTo>
                  <a:lnTo>
                    <a:pt x="1813628" y="198663"/>
                  </a:lnTo>
                  <a:lnTo>
                    <a:pt x="1850245" y="224438"/>
                  </a:lnTo>
                  <a:lnTo>
                    <a:pt x="1885806" y="251567"/>
                  </a:lnTo>
                  <a:lnTo>
                    <a:pt x="1920275" y="280013"/>
                  </a:lnTo>
                  <a:lnTo>
                    <a:pt x="1953615" y="309738"/>
                  </a:lnTo>
                  <a:lnTo>
                    <a:pt x="1985787" y="340706"/>
                  </a:lnTo>
                  <a:lnTo>
                    <a:pt x="2016755" y="372877"/>
                  </a:lnTo>
                  <a:lnTo>
                    <a:pt x="2046481" y="406217"/>
                  </a:lnTo>
                  <a:lnTo>
                    <a:pt x="2074927" y="440685"/>
                  </a:lnTo>
                  <a:lnTo>
                    <a:pt x="2102057" y="476246"/>
                  </a:lnTo>
                  <a:lnTo>
                    <a:pt x="2127832" y="512862"/>
                  </a:lnTo>
                  <a:lnTo>
                    <a:pt x="2152216" y="550496"/>
                  </a:lnTo>
                  <a:lnTo>
                    <a:pt x="2175170" y="589109"/>
                  </a:lnTo>
                  <a:lnTo>
                    <a:pt x="2196658" y="628666"/>
                  </a:lnTo>
                  <a:lnTo>
                    <a:pt x="2216642" y="669127"/>
                  </a:lnTo>
                  <a:lnTo>
                    <a:pt x="2235084" y="710456"/>
                  </a:lnTo>
                  <a:lnTo>
                    <a:pt x="2251948" y="752616"/>
                  </a:lnTo>
                  <a:lnTo>
                    <a:pt x="2267196" y="795568"/>
                  </a:lnTo>
                  <a:lnTo>
                    <a:pt x="2280789" y="839276"/>
                  </a:lnTo>
                  <a:lnTo>
                    <a:pt x="2292692" y="883702"/>
                  </a:lnTo>
                  <a:lnTo>
                    <a:pt x="2302866" y="928809"/>
                  </a:lnTo>
                  <a:lnTo>
                    <a:pt x="2311275" y="974559"/>
                  </a:lnTo>
                  <a:lnTo>
                    <a:pt x="2317879" y="1020915"/>
                  </a:lnTo>
                  <a:lnTo>
                    <a:pt x="2322644" y="1067839"/>
                  </a:lnTo>
                  <a:lnTo>
                    <a:pt x="2325530" y="1115294"/>
                  </a:lnTo>
                  <a:lnTo>
                    <a:pt x="2326500" y="1163243"/>
                  </a:lnTo>
                  <a:close/>
                </a:path>
              </a:pathLst>
            </a:custGeom>
            <a:ln w="48094">
              <a:solidFill>
                <a:srgbClr val="00ACDD"/>
              </a:solidFill>
            </a:ln>
          </p:spPr>
          <p:txBody>
            <a:bodyPr wrap="square" lIns="0" tIns="0" rIns="0" bIns="0" rtlCol="0"/>
            <a:lstStyle/>
            <a:p>
              <a:endParaRPr/>
            </a:p>
          </p:txBody>
        </p:sp>
        <p:sp>
          <p:nvSpPr>
            <p:cNvPr id="63" name="object 15">
              <a:extLst>
                <a:ext uri="{FF2B5EF4-FFF2-40B4-BE49-F238E27FC236}">
                  <a16:creationId xmlns:a16="http://schemas.microsoft.com/office/drawing/2014/main" id="{901FC2CD-67B4-BC4C-8023-5AC6F79A42D6}"/>
                </a:ext>
              </a:extLst>
            </p:cNvPr>
            <p:cNvSpPr/>
            <p:nvPr/>
          </p:nvSpPr>
          <p:spPr>
            <a:xfrm>
              <a:off x="3640249" y="2661060"/>
              <a:ext cx="2457450" cy="2457450"/>
            </a:xfrm>
            <a:custGeom>
              <a:avLst/>
              <a:gdLst/>
              <a:ahLst/>
              <a:cxnLst/>
              <a:rect l="l" t="t" r="r" b="b"/>
              <a:pathLst>
                <a:path w="2457450" h="2457450">
                  <a:moveTo>
                    <a:pt x="2457221" y="1228610"/>
                  </a:moveTo>
                  <a:lnTo>
                    <a:pt x="2456291" y="1276854"/>
                  </a:lnTo>
                  <a:lnTo>
                    <a:pt x="2453524" y="1324626"/>
                  </a:lnTo>
                  <a:lnTo>
                    <a:pt x="2448955" y="1371893"/>
                  </a:lnTo>
                  <a:lnTo>
                    <a:pt x="2442617" y="1418621"/>
                  </a:lnTo>
                  <a:lnTo>
                    <a:pt x="2434545" y="1464775"/>
                  </a:lnTo>
                  <a:lnTo>
                    <a:pt x="2424772" y="1510321"/>
                  </a:lnTo>
                  <a:lnTo>
                    <a:pt x="2413333" y="1555225"/>
                  </a:lnTo>
                  <a:lnTo>
                    <a:pt x="2400262" y="1599454"/>
                  </a:lnTo>
                  <a:lnTo>
                    <a:pt x="2385594" y="1642972"/>
                  </a:lnTo>
                  <a:lnTo>
                    <a:pt x="2369361" y="1685746"/>
                  </a:lnTo>
                  <a:lnTo>
                    <a:pt x="2351600" y="1727741"/>
                  </a:lnTo>
                  <a:lnTo>
                    <a:pt x="2332342" y="1768924"/>
                  </a:lnTo>
                  <a:lnTo>
                    <a:pt x="2311624" y="1809261"/>
                  </a:lnTo>
                  <a:lnTo>
                    <a:pt x="2289478" y="1848716"/>
                  </a:lnTo>
                  <a:lnTo>
                    <a:pt x="2265939" y="1887256"/>
                  </a:lnTo>
                  <a:lnTo>
                    <a:pt x="2241042" y="1924847"/>
                  </a:lnTo>
                  <a:lnTo>
                    <a:pt x="2214819" y="1961455"/>
                  </a:lnTo>
                  <a:lnTo>
                    <a:pt x="2187307" y="1997046"/>
                  </a:lnTo>
                  <a:lnTo>
                    <a:pt x="2158537" y="2031585"/>
                  </a:lnTo>
                  <a:lnTo>
                    <a:pt x="2128546" y="2065038"/>
                  </a:lnTo>
                  <a:lnTo>
                    <a:pt x="2097366" y="2097371"/>
                  </a:lnTo>
                  <a:lnTo>
                    <a:pt x="2065033" y="2128550"/>
                  </a:lnTo>
                  <a:lnTo>
                    <a:pt x="2031579" y="2158542"/>
                  </a:lnTo>
                  <a:lnTo>
                    <a:pt x="1997040" y="2187311"/>
                  </a:lnTo>
                  <a:lnTo>
                    <a:pt x="1961450" y="2214823"/>
                  </a:lnTo>
                  <a:lnTo>
                    <a:pt x="1924842" y="2241045"/>
                  </a:lnTo>
                  <a:lnTo>
                    <a:pt x="1887251" y="2265942"/>
                  </a:lnTo>
                  <a:lnTo>
                    <a:pt x="1848710" y="2289481"/>
                  </a:lnTo>
                  <a:lnTo>
                    <a:pt x="1809255" y="2311626"/>
                  </a:lnTo>
                  <a:lnTo>
                    <a:pt x="1768919" y="2332344"/>
                  </a:lnTo>
                  <a:lnTo>
                    <a:pt x="1727736" y="2351601"/>
                  </a:lnTo>
                  <a:lnTo>
                    <a:pt x="1685741" y="2369363"/>
                  </a:lnTo>
                  <a:lnTo>
                    <a:pt x="1642967" y="2385595"/>
                  </a:lnTo>
                  <a:lnTo>
                    <a:pt x="1599449" y="2400264"/>
                  </a:lnTo>
                  <a:lnTo>
                    <a:pt x="1555221" y="2413334"/>
                  </a:lnTo>
                  <a:lnTo>
                    <a:pt x="1510317" y="2424773"/>
                  </a:lnTo>
                  <a:lnTo>
                    <a:pt x="1464771" y="2434545"/>
                  </a:lnTo>
                  <a:lnTo>
                    <a:pt x="1418618" y="2442617"/>
                  </a:lnTo>
                  <a:lnTo>
                    <a:pt x="1371891" y="2448955"/>
                  </a:lnTo>
                  <a:lnTo>
                    <a:pt x="1324624" y="2453525"/>
                  </a:lnTo>
                  <a:lnTo>
                    <a:pt x="1276853" y="2456291"/>
                  </a:lnTo>
                  <a:lnTo>
                    <a:pt x="1228610" y="2457221"/>
                  </a:lnTo>
                  <a:lnTo>
                    <a:pt x="1180367" y="2456291"/>
                  </a:lnTo>
                  <a:lnTo>
                    <a:pt x="1132594" y="2453525"/>
                  </a:lnTo>
                  <a:lnTo>
                    <a:pt x="1085327" y="2448955"/>
                  </a:lnTo>
                  <a:lnTo>
                    <a:pt x="1038600" y="2442617"/>
                  </a:lnTo>
                  <a:lnTo>
                    <a:pt x="992446" y="2434545"/>
                  </a:lnTo>
                  <a:lnTo>
                    <a:pt x="946899" y="2424773"/>
                  </a:lnTo>
                  <a:lnTo>
                    <a:pt x="901995" y="2413334"/>
                  </a:lnTo>
                  <a:lnTo>
                    <a:pt x="857767" y="2400264"/>
                  </a:lnTo>
                  <a:lnTo>
                    <a:pt x="814248" y="2385595"/>
                  </a:lnTo>
                  <a:lnTo>
                    <a:pt x="771474" y="2369363"/>
                  </a:lnTo>
                  <a:lnTo>
                    <a:pt x="729479" y="2351601"/>
                  </a:lnTo>
                  <a:lnTo>
                    <a:pt x="688296" y="2332344"/>
                  </a:lnTo>
                  <a:lnTo>
                    <a:pt x="647960" y="2311626"/>
                  </a:lnTo>
                  <a:lnTo>
                    <a:pt x="608504" y="2289481"/>
                  </a:lnTo>
                  <a:lnTo>
                    <a:pt x="569964" y="2265942"/>
                  </a:lnTo>
                  <a:lnTo>
                    <a:pt x="532373" y="2241045"/>
                  </a:lnTo>
                  <a:lnTo>
                    <a:pt x="495765" y="2214823"/>
                  </a:lnTo>
                  <a:lnTo>
                    <a:pt x="460175" y="2187311"/>
                  </a:lnTo>
                  <a:lnTo>
                    <a:pt x="425636" y="2158542"/>
                  </a:lnTo>
                  <a:lnTo>
                    <a:pt x="392183" y="2128550"/>
                  </a:lnTo>
                  <a:lnTo>
                    <a:pt x="359849" y="2097371"/>
                  </a:lnTo>
                  <a:lnTo>
                    <a:pt x="328670" y="2065038"/>
                  </a:lnTo>
                  <a:lnTo>
                    <a:pt x="298679" y="2031585"/>
                  </a:lnTo>
                  <a:lnTo>
                    <a:pt x="269910" y="1997046"/>
                  </a:lnTo>
                  <a:lnTo>
                    <a:pt x="242397" y="1961455"/>
                  </a:lnTo>
                  <a:lnTo>
                    <a:pt x="216175" y="1924847"/>
                  </a:lnTo>
                  <a:lnTo>
                    <a:pt x="191278" y="1887256"/>
                  </a:lnTo>
                  <a:lnTo>
                    <a:pt x="167740" y="1848716"/>
                  </a:lnTo>
                  <a:lnTo>
                    <a:pt x="145594" y="1809261"/>
                  </a:lnTo>
                  <a:lnTo>
                    <a:pt x="124876" y="1768924"/>
                  </a:lnTo>
                  <a:lnTo>
                    <a:pt x="105619" y="1727741"/>
                  </a:lnTo>
                  <a:lnTo>
                    <a:pt x="87857" y="1685746"/>
                  </a:lnTo>
                  <a:lnTo>
                    <a:pt x="71625" y="1642972"/>
                  </a:lnTo>
                  <a:lnTo>
                    <a:pt x="56957" y="1599454"/>
                  </a:lnTo>
                  <a:lnTo>
                    <a:pt x="43886" y="1555225"/>
                  </a:lnTo>
                  <a:lnTo>
                    <a:pt x="32448" y="1510321"/>
                  </a:lnTo>
                  <a:lnTo>
                    <a:pt x="22675" y="1464775"/>
                  </a:lnTo>
                  <a:lnTo>
                    <a:pt x="14603" y="1418621"/>
                  </a:lnTo>
                  <a:lnTo>
                    <a:pt x="8265" y="1371893"/>
                  </a:lnTo>
                  <a:lnTo>
                    <a:pt x="3696" y="1324626"/>
                  </a:lnTo>
                  <a:lnTo>
                    <a:pt x="929" y="1276854"/>
                  </a:lnTo>
                  <a:lnTo>
                    <a:pt x="0" y="1228610"/>
                  </a:lnTo>
                  <a:lnTo>
                    <a:pt x="929" y="1180367"/>
                  </a:lnTo>
                  <a:lnTo>
                    <a:pt x="3696" y="1132594"/>
                  </a:lnTo>
                  <a:lnTo>
                    <a:pt x="8265" y="1085327"/>
                  </a:lnTo>
                  <a:lnTo>
                    <a:pt x="14603" y="1038600"/>
                  </a:lnTo>
                  <a:lnTo>
                    <a:pt x="22675" y="992446"/>
                  </a:lnTo>
                  <a:lnTo>
                    <a:pt x="32448" y="946899"/>
                  </a:lnTo>
                  <a:lnTo>
                    <a:pt x="43886" y="901995"/>
                  </a:lnTo>
                  <a:lnTo>
                    <a:pt x="56957" y="857767"/>
                  </a:lnTo>
                  <a:lnTo>
                    <a:pt x="71625" y="814248"/>
                  </a:lnTo>
                  <a:lnTo>
                    <a:pt x="87857" y="771474"/>
                  </a:lnTo>
                  <a:lnTo>
                    <a:pt x="105619" y="729479"/>
                  </a:lnTo>
                  <a:lnTo>
                    <a:pt x="124876" y="688296"/>
                  </a:lnTo>
                  <a:lnTo>
                    <a:pt x="145594" y="647960"/>
                  </a:lnTo>
                  <a:lnTo>
                    <a:pt x="167740" y="608504"/>
                  </a:lnTo>
                  <a:lnTo>
                    <a:pt x="191278" y="569964"/>
                  </a:lnTo>
                  <a:lnTo>
                    <a:pt x="216175" y="532373"/>
                  </a:lnTo>
                  <a:lnTo>
                    <a:pt x="242397" y="495765"/>
                  </a:lnTo>
                  <a:lnTo>
                    <a:pt x="269910" y="460175"/>
                  </a:lnTo>
                  <a:lnTo>
                    <a:pt x="298679" y="425636"/>
                  </a:lnTo>
                  <a:lnTo>
                    <a:pt x="328670" y="392183"/>
                  </a:lnTo>
                  <a:lnTo>
                    <a:pt x="359849" y="359849"/>
                  </a:lnTo>
                  <a:lnTo>
                    <a:pt x="392183" y="328670"/>
                  </a:lnTo>
                  <a:lnTo>
                    <a:pt x="425636" y="298679"/>
                  </a:lnTo>
                  <a:lnTo>
                    <a:pt x="460175" y="269910"/>
                  </a:lnTo>
                  <a:lnTo>
                    <a:pt x="495765" y="242397"/>
                  </a:lnTo>
                  <a:lnTo>
                    <a:pt x="532373" y="216175"/>
                  </a:lnTo>
                  <a:lnTo>
                    <a:pt x="569964" y="191278"/>
                  </a:lnTo>
                  <a:lnTo>
                    <a:pt x="608504" y="167740"/>
                  </a:lnTo>
                  <a:lnTo>
                    <a:pt x="647960" y="145594"/>
                  </a:lnTo>
                  <a:lnTo>
                    <a:pt x="688296" y="124876"/>
                  </a:lnTo>
                  <a:lnTo>
                    <a:pt x="729479" y="105619"/>
                  </a:lnTo>
                  <a:lnTo>
                    <a:pt x="771474" y="87857"/>
                  </a:lnTo>
                  <a:lnTo>
                    <a:pt x="814248" y="71625"/>
                  </a:lnTo>
                  <a:lnTo>
                    <a:pt x="857767" y="56957"/>
                  </a:lnTo>
                  <a:lnTo>
                    <a:pt x="901995" y="43886"/>
                  </a:lnTo>
                  <a:lnTo>
                    <a:pt x="946899" y="32448"/>
                  </a:lnTo>
                  <a:lnTo>
                    <a:pt x="992446" y="22675"/>
                  </a:lnTo>
                  <a:lnTo>
                    <a:pt x="1038600" y="14603"/>
                  </a:lnTo>
                  <a:lnTo>
                    <a:pt x="1085327" y="8265"/>
                  </a:lnTo>
                  <a:lnTo>
                    <a:pt x="1132594" y="3696"/>
                  </a:lnTo>
                  <a:lnTo>
                    <a:pt x="1180367" y="929"/>
                  </a:lnTo>
                  <a:lnTo>
                    <a:pt x="1228610" y="0"/>
                  </a:lnTo>
                  <a:lnTo>
                    <a:pt x="1276853" y="929"/>
                  </a:lnTo>
                  <a:lnTo>
                    <a:pt x="1324624" y="3696"/>
                  </a:lnTo>
                  <a:lnTo>
                    <a:pt x="1371891" y="8265"/>
                  </a:lnTo>
                  <a:lnTo>
                    <a:pt x="1418618" y="14603"/>
                  </a:lnTo>
                  <a:lnTo>
                    <a:pt x="1464771" y="22675"/>
                  </a:lnTo>
                  <a:lnTo>
                    <a:pt x="1510317" y="32448"/>
                  </a:lnTo>
                  <a:lnTo>
                    <a:pt x="1555221" y="43886"/>
                  </a:lnTo>
                  <a:lnTo>
                    <a:pt x="1599449" y="56957"/>
                  </a:lnTo>
                  <a:lnTo>
                    <a:pt x="1642967" y="71625"/>
                  </a:lnTo>
                  <a:lnTo>
                    <a:pt x="1685741" y="87857"/>
                  </a:lnTo>
                  <a:lnTo>
                    <a:pt x="1727736" y="105619"/>
                  </a:lnTo>
                  <a:lnTo>
                    <a:pt x="1768919" y="124876"/>
                  </a:lnTo>
                  <a:lnTo>
                    <a:pt x="1809255" y="145594"/>
                  </a:lnTo>
                  <a:lnTo>
                    <a:pt x="1848710" y="167740"/>
                  </a:lnTo>
                  <a:lnTo>
                    <a:pt x="1887251" y="191278"/>
                  </a:lnTo>
                  <a:lnTo>
                    <a:pt x="1924842" y="216175"/>
                  </a:lnTo>
                  <a:lnTo>
                    <a:pt x="1961450" y="242397"/>
                  </a:lnTo>
                  <a:lnTo>
                    <a:pt x="1997040" y="269910"/>
                  </a:lnTo>
                  <a:lnTo>
                    <a:pt x="2031579" y="298679"/>
                  </a:lnTo>
                  <a:lnTo>
                    <a:pt x="2065033" y="328670"/>
                  </a:lnTo>
                  <a:lnTo>
                    <a:pt x="2097366" y="359849"/>
                  </a:lnTo>
                  <a:lnTo>
                    <a:pt x="2128546" y="392183"/>
                  </a:lnTo>
                  <a:lnTo>
                    <a:pt x="2158537" y="425636"/>
                  </a:lnTo>
                  <a:lnTo>
                    <a:pt x="2187307" y="460175"/>
                  </a:lnTo>
                  <a:lnTo>
                    <a:pt x="2214819" y="495765"/>
                  </a:lnTo>
                  <a:lnTo>
                    <a:pt x="2241042" y="532373"/>
                  </a:lnTo>
                  <a:lnTo>
                    <a:pt x="2265939" y="569964"/>
                  </a:lnTo>
                  <a:lnTo>
                    <a:pt x="2289478" y="608504"/>
                  </a:lnTo>
                  <a:lnTo>
                    <a:pt x="2311624" y="647960"/>
                  </a:lnTo>
                  <a:lnTo>
                    <a:pt x="2332342" y="688296"/>
                  </a:lnTo>
                  <a:lnTo>
                    <a:pt x="2351600" y="729479"/>
                  </a:lnTo>
                  <a:lnTo>
                    <a:pt x="2369361" y="771474"/>
                  </a:lnTo>
                  <a:lnTo>
                    <a:pt x="2385594" y="814248"/>
                  </a:lnTo>
                  <a:lnTo>
                    <a:pt x="2400262" y="857767"/>
                  </a:lnTo>
                  <a:lnTo>
                    <a:pt x="2413333" y="901995"/>
                  </a:lnTo>
                  <a:lnTo>
                    <a:pt x="2424772" y="946899"/>
                  </a:lnTo>
                  <a:lnTo>
                    <a:pt x="2434545" y="992446"/>
                  </a:lnTo>
                  <a:lnTo>
                    <a:pt x="2442617" y="1038600"/>
                  </a:lnTo>
                  <a:lnTo>
                    <a:pt x="2448955" y="1085327"/>
                  </a:lnTo>
                  <a:lnTo>
                    <a:pt x="2453524" y="1132594"/>
                  </a:lnTo>
                  <a:lnTo>
                    <a:pt x="2456291" y="1180367"/>
                  </a:lnTo>
                  <a:lnTo>
                    <a:pt x="2457221" y="1228610"/>
                  </a:lnTo>
                  <a:close/>
                </a:path>
              </a:pathLst>
            </a:custGeom>
            <a:ln w="50800">
              <a:solidFill>
                <a:srgbClr val="95BB33"/>
              </a:solidFill>
            </a:ln>
          </p:spPr>
          <p:txBody>
            <a:bodyPr wrap="square" lIns="0" tIns="0" rIns="0" bIns="0" rtlCol="0"/>
            <a:lstStyle/>
            <a:p>
              <a:endParaRPr/>
            </a:p>
          </p:txBody>
        </p:sp>
        <p:sp>
          <p:nvSpPr>
            <p:cNvPr id="64" name="object 16">
              <a:extLst>
                <a:ext uri="{FF2B5EF4-FFF2-40B4-BE49-F238E27FC236}">
                  <a16:creationId xmlns:a16="http://schemas.microsoft.com/office/drawing/2014/main" id="{5FC58BB4-BCD9-6A42-8083-C6860E9BC2B4}"/>
                </a:ext>
              </a:extLst>
            </p:cNvPr>
            <p:cNvSpPr/>
            <p:nvPr/>
          </p:nvSpPr>
          <p:spPr>
            <a:xfrm>
              <a:off x="3675577" y="2696391"/>
              <a:ext cx="2386965" cy="2386965"/>
            </a:xfrm>
            <a:custGeom>
              <a:avLst/>
              <a:gdLst/>
              <a:ahLst/>
              <a:cxnLst/>
              <a:rect l="l" t="t" r="r" b="b"/>
              <a:pathLst>
                <a:path w="2386965" h="2386965">
                  <a:moveTo>
                    <a:pt x="2386558" y="1193279"/>
                  </a:moveTo>
                  <a:lnTo>
                    <a:pt x="2385611" y="1241273"/>
                  </a:lnTo>
                  <a:lnTo>
                    <a:pt x="2382792" y="1288785"/>
                  </a:lnTo>
                  <a:lnTo>
                    <a:pt x="2378137" y="1335781"/>
                  </a:lnTo>
                  <a:lnTo>
                    <a:pt x="2371683" y="1382225"/>
                  </a:lnTo>
                  <a:lnTo>
                    <a:pt x="2363464" y="1428081"/>
                  </a:lnTo>
                  <a:lnTo>
                    <a:pt x="2353517" y="1473312"/>
                  </a:lnTo>
                  <a:lnTo>
                    <a:pt x="2341877" y="1517885"/>
                  </a:lnTo>
                  <a:lnTo>
                    <a:pt x="2328579" y="1561763"/>
                  </a:lnTo>
                  <a:lnTo>
                    <a:pt x="2313660" y="1604910"/>
                  </a:lnTo>
                  <a:lnTo>
                    <a:pt x="2297154" y="1647290"/>
                  </a:lnTo>
                  <a:lnTo>
                    <a:pt x="2279098" y="1688869"/>
                  </a:lnTo>
                  <a:lnTo>
                    <a:pt x="2259527" y="1729611"/>
                  </a:lnTo>
                  <a:lnTo>
                    <a:pt x="2238478" y="1769479"/>
                  </a:lnTo>
                  <a:lnTo>
                    <a:pt x="2215984" y="1808438"/>
                  </a:lnTo>
                  <a:lnTo>
                    <a:pt x="2192083" y="1846453"/>
                  </a:lnTo>
                  <a:lnTo>
                    <a:pt x="2166810" y="1883487"/>
                  </a:lnTo>
                  <a:lnTo>
                    <a:pt x="2140200" y="1919506"/>
                  </a:lnTo>
                  <a:lnTo>
                    <a:pt x="2112289" y="1954474"/>
                  </a:lnTo>
                  <a:lnTo>
                    <a:pt x="2083113" y="1988354"/>
                  </a:lnTo>
                  <a:lnTo>
                    <a:pt x="2052707" y="2021112"/>
                  </a:lnTo>
                  <a:lnTo>
                    <a:pt x="2021107" y="2052712"/>
                  </a:lnTo>
                  <a:lnTo>
                    <a:pt x="1988349" y="2083117"/>
                  </a:lnTo>
                  <a:lnTo>
                    <a:pt x="1954469" y="2112293"/>
                  </a:lnTo>
                  <a:lnTo>
                    <a:pt x="1919501" y="2140203"/>
                  </a:lnTo>
                  <a:lnTo>
                    <a:pt x="1883482" y="2166813"/>
                  </a:lnTo>
                  <a:lnTo>
                    <a:pt x="1846447" y="2192086"/>
                  </a:lnTo>
                  <a:lnTo>
                    <a:pt x="1808432" y="2215987"/>
                  </a:lnTo>
                  <a:lnTo>
                    <a:pt x="1769473" y="2238480"/>
                  </a:lnTo>
                  <a:lnTo>
                    <a:pt x="1729605" y="2259530"/>
                  </a:lnTo>
                  <a:lnTo>
                    <a:pt x="1688864" y="2279100"/>
                  </a:lnTo>
                  <a:lnTo>
                    <a:pt x="1647285" y="2297156"/>
                  </a:lnTo>
                  <a:lnTo>
                    <a:pt x="1604905" y="2313661"/>
                  </a:lnTo>
                  <a:lnTo>
                    <a:pt x="1561758" y="2328580"/>
                  </a:lnTo>
                  <a:lnTo>
                    <a:pt x="1517881" y="2341878"/>
                  </a:lnTo>
                  <a:lnTo>
                    <a:pt x="1473308" y="2353518"/>
                  </a:lnTo>
                  <a:lnTo>
                    <a:pt x="1428077" y="2363465"/>
                  </a:lnTo>
                  <a:lnTo>
                    <a:pt x="1382222" y="2371683"/>
                  </a:lnTo>
                  <a:lnTo>
                    <a:pt x="1335779" y="2378138"/>
                  </a:lnTo>
                  <a:lnTo>
                    <a:pt x="1288784" y="2382792"/>
                  </a:lnTo>
                  <a:lnTo>
                    <a:pt x="1241272" y="2385611"/>
                  </a:lnTo>
                  <a:lnTo>
                    <a:pt x="1193279" y="2386558"/>
                  </a:lnTo>
                  <a:lnTo>
                    <a:pt x="1145285" y="2385611"/>
                  </a:lnTo>
                  <a:lnTo>
                    <a:pt x="1097772" y="2382792"/>
                  </a:lnTo>
                  <a:lnTo>
                    <a:pt x="1050776" y="2378138"/>
                  </a:lnTo>
                  <a:lnTo>
                    <a:pt x="1004333" y="2371683"/>
                  </a:lnTo>
                  <a:lnTo>
                    <a:pt x="958477" y="2363465"/>
                  </a:lnTo>
                  <a:lnTo>
                    <a:pt x="913245" y="2353518"/>
                  </a:lnTo>
                  <a:lnTo>
                    <a:pt x="868673" y="2341878"/>
                  </a:lnTo>
                  <a:lnTo>
                    <a:pt x="824795" y="2328580"/>
                  </a:lnTo>
                  <a:lnTo>
                    <a:pt x="781648" y="2313661"/>
                  </a:lnTo>
                  <a:lnTo>
                    <a:pt x="739267" y="2297156"/>
                  </a:lnTo>
                  <a:lnTo>
                    <a:pt x="697688" y="2279100"/>
                  </a:lnTo>
                  <a:lnTo>
                    <a:pt x="656947" y="2259530"/>
                  </a:lnTo>
                  <a:lnTo>
                    <a:pt x="617079" y="2238480"/>
                  </a:lnTo>
                  <a:lnTo>
                    <a:pt x="578120" y="2215987"/>
                  </a:lnTo>
                  <a:lnTo>
                    <a:pt x="540105" y="2192086"/>
                  </a:lnTo>
                  <a:lnTo>
                    <a:pt x="503070" y="2166813"/>
                  </a:lnTo>
                  <a:lnTo>
                    <a:pt x="467051" y="2140203"/>
                  </a:lnTo>
                  <a:lnTo>
                    <a:pt x="432084" y="2112293"/>
                  </a:lnTo>
                  <a:lnTo>
                    <a:pt x="398203" y="2083117"/>
                  </a:lnTo>
                  <a:lnTo>
                    <a:pt x="365445" y="2052712"/>
                  </a:lnTo>
                  <a:lnTo>
                    <a:pt x="333846" y="2021112"/>
                  </a:lnTo>
                  <a:lnTo>
                    <a:pt x="303441" y="1988354"/>
                  </a:lnTo>
                  <a:lnTo>
                    <a:pt x="274265" y="1954474"/>
                  </a:lnTo>
                  <a:lnTo>
                    <a:pt x="246354" y="1919506"/>
                  </a:lnTo>
                  <a:lnTo>
                    <a:pt x="219745" y="1883487"/>
                  </a:lnTo>
                  <a:lnTo>
                    <a:pt x="194471" y="1846453"/>
                  </a:lnTo>
                  <a:lnTo>
                    <a:pt x="170571" y="1808438"/>
                  </a:lnTo>
                  <a:lnTo>
                    <a:pt x="148077" y="1769479"/>
                  </a:lnTo>
                  <a:lnTo>
                    <a:pt x="127028" y="1729611"/>
                  </a:lnTo>
                  <a:lnTo>
                    <a:pt x="107457" y="1688869"/>
                  </a:lnTo>
                  <a:lnTo>
                    <a:pt x="89402" y="1647290"/>
                  </a:lnTo>
                  <a:lnTo>
                    <a:pt x="72897" y="1604910"/>
                  </a:lnTo>
                  <a:lnTo>
                    <a:pt x="57977" y="1561763"/>
                  </a:lnTo>
                  <a:lnTo>
                    <a:pt x="44680" y="1517885"/>
                  </a:lnTo>
                  <a:lnTo>
                    <a:pt x="33040" y="1473312"/>
                  </a:lnTo>
                  <a:lnTo>
                    <a:pt x="23093" y="1428081"/>
                  </a:lnTo>
                  <a:lnTo>
                    <a:pt x="14874" y="1382225"/>
                  </a:lnTo>
                  <a:lnTo>
                    <a:pt x="8420" y="1335781"/>
                  </a:lnTo>
                  <a:lnTo>
                    <a:pt x="3766" y="1288785"/>
                  </a:lnTo>
                  <a:lnTo>
                    <a:pt x="947" y="1241273"/>
                  </a:lnTo>
                  <a:lnTo>
                    <a:pt x="0" y="1193279"/>
                  </a:lnTo>
                  <a:lnTo>
                    <a:pt x="947" y="1145286"/>
                  </a:lnTo>
                  <a:lnTo>
                    <a:pt x="3766" y="1097774"/>
                  </a:lnTo>
                  <a:lnTo>
                    <a:pt x="8420" y="1050779"/>
                  </a:lnTo>
                  <a:lnTo>
                    <a:pt x="14874" y="1004336"/>
                  </a:lnTo>
                  <a:lnTo>
                    <a:pt x="23093" y="958481"/>
                  </a:lnTo>
                  <a:lnTo>
                    <a:pt x="33040" y="913249"/>
                  </a:lnTo>
                  <a:lnTo>
                    <a:pt x="44680" y="868677"/>
                  </a:lnTo>
                  <a:lnTo>
                    <a:pt x="57977" y="824800"/>
                  </a:lnTo>
                  <a:lnTo>
                    <a:pt x="72897" y="781653"/>
                  </a:lnTo>
                  <a:lnTo>
                    <a:pt x="89402" y="739273"/>
                  </a:lnTo>
                  <a:lnTo>
                    <a:pt x="107457" y="697694"/>
                  </a:lnTo>
                  <a:lnTo>
                    <a:pt x="127028" y="656953"/>
                  </a:lnTo>
                  <a:lnTo>
                    <a:pt x="148077" y="617085"/>
                  </a:lnTo>
                  <a:lnTo>
                    <a:pt x="170571" y="578125"/>
                  </a:lnTo>
                  <a:lnTo>
                    <a:pt x="194471" y="540110"/>
                  </a:lnTo>
                  <a:lnTo>
                    <a:pt x="219745" y="503076"/>
                  </a:lnTo>
                  <a:lnTo>
                    <a:pt x="246354" y="467057"/>
                  </a:lnTo>
                  <a:lnTo>
                    <a:pt x="274265" y="432089"/>
                  </a:lnTo>
                  <a:lnTo>
                    <a:pt x="303441" y="398208"/>
                  </a:lnTo>
                  <a:lnTo>
                    <a:pt x="333846" y="365450"/>
                  </a:lnTo>
                  <a:lnTo>
                    <a:pt x="365445" y="333851"/>
                  </a:lnTo>
                  <a:lnTo>
                    <a:pt x="398203" y="303445"/>
                  </a:lnTo>
                  <a:lnTo>
                    <a:pt x="432084" y="274269"/>
                  </a:lnTo>
                  <a:lnTo>
                    <a:pt x="467051" y="246358"/>
                  </a:lnTo>
                  <a:lnTo>
                    <a:pt x="503070" y="219748"/>
                  </a:lnTo>
                  <a:lnTo>
                    <a:pt x="540105" y="194475"/>
                  </a:lnTo>
                  <a:lnTo>
                    <a:pt x="578120" y="170573"/>
                  </a:lnTo>
                  <a:lnTo>
                    <a:pt x="617079" y="148080"/>
                  </a:lnTo>
                  <a:lnTo>
                    <a:pt x="656947" y="127030"/>
                  </a:lnTo>
                  <a:lnTo>
                    <a:pt x="697688" y="107459"/>
                  </a:lnTo>
                  <a:lnTo>
                    <a:pt x="739267" y="89403"/>
                  </a:lnTo>
                  <a:lnTo>
                    <a:pt x="781648" y="72898"/>
                  </a:lnTo>
                  <a:lnTo>
                    <a:pt x="824795" y="57979"/>
                  </a:lnTo>
                  <a:lnTo>
                    <a:pt x="868673" y="44681"/>
                  </a:lnTo>
                  <a:lnTo>
                    <a:pt x="913245" y="33040"/>
                  </a:lnTo>
                  <a:lnTo>
                    <a:pt x="958477" y="23093"/>
                  </a:lnTo>
                  <a:lnTo>
                    <a:pt x="1004333" y="14874"/>
                  </a:lnTo>
                  <a:lnTo>
                    <a:pt x="1050776" y="8420"/>
                  </a:lnTo>
                  <a:lnTo>
                    <a:pt x="1097772" y="3766"/>
                  </a:lnTo>
                  <a:lnTo>
                    <a:pt x="1145285" y="947"/>
                  </a:lnTo>
                  <a:lnTo>
                    <a:pt x="1193279" y="0"/>
                  </a:lnTo>
                  <a:lnTo>
                    <a:pt x="1241272" y="947"/>
                  </a:lnTo>
                  <a:lnTo>
                    <a:pt x="1288784" y="3766"/>
                  </a:lnTo>
                  <a:lnTo>
                    <a:pt x="1335779" y="8420"/>
                  </a:lnTo>
                  <a:lnTo>
                    <a:pt x="1382222" y="14874"/>
                  </a:lnTo>
                  <a:lnTo>
                    <a:pt x="1428077" y="23093"/>
                  </a:lnTo>
                  <a:lnTo>
                    <a:pt x="1473308" y="33040"/>
                  </a:lnTo>
                  <a:lnTo>
                    <a:pt x="1517881" y="44681"/>
                  </a:lnTo>
                  <a:lnTo>
                    <a:pt x="1561758" y="57979"/>
                  </a:lnTo>
                  <a:lnTo>
                    <a:pt x="1604905" y="72898"/>
                  </a:lnTo>
                  <a:lnTo>
                    <a:pt x="1647285" y="89403"/>
                  </a:lnTo>
                  <a:lnTo>
                    <a:pt x="1688864" y="107459"/>
                  </a:lnTo>
                  <a:lnTo>
                    <a:pt x="1729605" y="127030"/>
                  </a:lnTo>
                  <a:lnTo>
                    <a:pt x="1769473" y="148080"/>
                  </a:lnTo>
                  <a:lnTo>
                    <a:pt x="1808432" y="170573"/>
                  </a:lnTo>
                  <a:lnTo>
                    <a:pt x="1846447" y="194475"/>
                  </a:lnTo>
                  <a:lnTo>
                    <a:pt x="1883482" y="219748"/>
                  </a:lnTo>
                  <a:lnTo>
                    <a:pt x="1919501" y="246358"/>
                  </a:lnTo>
                  <a:lnTo>
                    <a:pt x="1954469" y="274269"/>
                  </a:lnTo>
                  <a:lnTo>
                    <a:pt x="1988349" y="303445"/>
                  </a:lnTo>
                  <a:lnTo>
                    <a:pt x="2021107" y="333851"/>
                  </a:lnTo>
                  <a:lnTo>
                    <a:pt x="2052707" y="365450"/>
                  </a:lnTo>
                  <a:lnTo>
                    <a:pt x="2083113" y="398208"/>
                  </a:lnTo>
                  <a:lnTo>
                    <a:pt x="2112289" y="432089"/>
                  </a:lnTo>
                  <a:lnTo>
                    <a:pt x="2140200" y="467057"/>
                  </a:lnTo>
                  <a:lnTo>
                    <a:pt x="2166810" y="503076"/>
                  </a:lnTo>
                  <a:lnTo>
                    <a:pt x="2192083" y="540110"/>
                  </a:lnTo>
                  <a:lnTo>
                    <a:pt x="2215984" y="578125"/>
                  </a:lnTo>
                  <a:lnTo>
                    <a:pt x="2238478" y="617085"/>
                  </a:lnTo>
                  <a:lnTo>
                    <a:pt x="2259527" y="656953"/>
                  </a:lnTo>
                  <a:lnTo>
                    <a:pt x="2279098" y="697694"/>
                  </a:lnTo>
                  <a:lnTo>
                    <a:pt x="2297154" y="739273"/>
                  </a:lnTo>
                  <a:lnTo>
                    <a:pt x="2313660" y="781653"/>
                  </a:lnTo>
                  <a:lnTo>
                    <a:pt x="2328579" y="824800"/>
                  </a:lnTo>
                  <a:lnTo>
                    <a:pt x="2341877" y="868677"/>
                  </a:lnTo>
                  <a:lnTo>
                    <a:pt x="2353517" y="913249"/>
                  </a:lnTo>
                  <a:lnTo>
                    <a:pt x="2363464" y="958481"/>
                  </a:lnTo>
                  <a:lnTo>
                    <a:pt x="2371683" y="1004336"/>
                  </a:lnTo>
                  <a:lnTo>
                    <a:pt x="2378137" y="1050779"/>
                  </a:lnTo>
                  <a:lnTo>
                    <a:pt x="2382792" y="1097774"/>
                  </a:lnTo>
                  <a:lnTo>
                    <a:pt x="2385611" y="1145286"/>
                  </a:lnTo>
                  <a:lnTo>
                    <a:pt x="2386558" y="1193279"/>
                  </a:lnTo>
                  <a:close/>
                </a:path>
              </a:pathLst>
            </a:custGeom>
            <a:ln w="49339">
              <a:solidFill>
                <a:srgbClr val="004166"/>
              </a:solidFill>
            </a:ln>
          </p:spPr>
          <p:txBody>
            <a:bodyPr wrap="square" lIns="0" tIns="0" rIns="0" bIns="0" rtlCol="0"/>
            <a:lstStyle/>
            <a:p>
              <a:endParaRPr/>
            </a:p>
          </p:txBody>
        </p:sp>
      </p:grpSp>
      <p:grpSp>
        <p:nvGrpSpPr>
          <p:cNvPr id="65" name="Group 64">
            <a:extLst>
              <a:ext uri="{FF2B5EF4-FFF2-40B4-BE49-F238E27FC236}">
                <a16:creationId xmlns:a16="http://schemas.microsoft.com/office/drawing/2014/main" id="{7BFF0C25-664B-EA44-A24E-09CB6275D151}"/>
              </a:ext>
            </a:extLst>
          </p:cNvPr>
          <p:cNvGrpSpPr/>
          <p:nvPr/>
        </p:nvGrpSpPr>
        <p:grpSpPr>
          <a:xfrm>
            <a:off x="4140147" y="2287102"/>
            <a:ext cx="2030950" cy="2030950"/>
            <a:chOff x="3640249" y="2661060"/>
            <a:chExt cx="2457450" cy="2457450"/>
          </a:xfrm>
        </p:grpSpPr>
        <p:sp>
          <p:nvSpPr>
            <p:cNvPr id="66" name="object 14">
              <a:extLst>
                <a:ext uri="{FF2B5EF4-FFF2-40B4-BE49-F238E27FC236}">
                  <a16:creationId xmlns:a16="http://schemas.microsoft.com/office/drawing/2014/main" id="{56240D1D-377C-D347-AA5E-45F098E320EB}"/>
                </a:ext>
              </a:extLst>
            </p:cNvPr>
            <p:cNvSpPr/>
            <p:nvPr/>
          </p:nvSpPr>
          <p:spPr>
            <a:xfrm>
              <a:off x="3705609" y="2726427"/>
              <a:ext cx="2326640" cy="2326640"/>
            </a:xfrm>
            <a:custGeom>
              <a:avLst/>
              <a:gdLst/>
              <a:ahLst/>
              <a:cxnLst/>
              <a:rect l="l" t="t" r="r" b="b"/>
              <a:pathLst>
                <a:path w="2326640" h="2326640">
                  <a:moveTo>
                    <a:pt x="2326500" y="1163243"/>
                  </a:moveTo>
                  <a:lnTo>
                    <a:pt x="2325530" y="1211193"/>
                  </a:lnTo>
                  <a:lnTo>
                    <a:pt x="2322644" y="1258649"/>
                  </a:lnTo>
                  <a:lnTo>
                    <a:pt x="2317879" y="1305574"/>
                  </a:lnTo>
                  <a:lnTo>
                    <a:pt x="2311275" y="1351931"/>
                  </a:lnTo>
                  <a:lnTo>
                    <a:pt x="2302866" y="1397682"/>
                  </a:lnTo>
                  <a:lnTo>
                    <a:pt x="2292692" y="1442789"/>
                  </a:lnTo>
                  <a:lnTo>
                    <a:pt x="2280789" y="1487216"/>
                  </a:lnTo>
                  <a:lnTo>
                    <a:pt x="2267196" y="1530925"/>
                  </a:lnTo>
                  <a:lnTo>
                    <a:pt x="2251948" y="1573878"/>
                  </a:lnTo>
                  <a:lnTo>
                    <a:pt x="2235084" y="1616038"/>
                  </a:lnTo>
                  <a:lnTo>
                    <a:pt x="2216642" y="1657367"/>
                  </a:lnTo>
                  <a:lnTo>
                    <a:pt x="2196658" y="1697829"/>
                  </a:lnTo>
                  <a:lnTo>
                    <a:pt x="2175170" y="1737386"/>
                  </a:lnTo>
                  <a:lnTo>
                    <a:pt x="2152216" y="1776000"/>
                  </a:lnTo>
                  <a:lnTo>
                    <a:pt x="2127832" y="1813634"/>
                  </a:lnTo>
                  <a:lnTo>
                    <a:pt x="2102057" y="1850250"/>
                  </a:lnTo>
                  <a:lnTo>
                    <a:pt x="2074927" y="1885812"/>
                  </a:lnTo>
                  <a:lnTo>
                    <a:pt x="2046481" y="1920281"/>
                  </a:lnTo>
                  <a:lnTo>
                    <a:pt x="2016755" y="1953620"/>
                  </a:lnTo>
                  <a:lnTo>
                    <a:pt x="1985787" y="1985792"/>
                  </a:lnTo>
                  <a:lnTo>
                    <a:pt x="1953615" y="2016760"/>
                  </a:lnTo>
                  <a:lnTo>
                    <a:pt x="1920275" y="2046485"/>
                  </a:lnTo>
                  <a:lnTo>
                    <a:pt x="1885806" y="2074931"/>
                  </a:lnTo>
                  <a:lnTo>
                    <a:pt x="1850245" y="2102061"/>
                  </a:lnTo>
                  <a:lnTo>
                    <a:pt x="1813628" y="2127835"/>
                  </a:lnTo>
                  <a:lnTo>
                    <a:pt x="1775994" y="2152219"/>
                  </a:lnTo>
                  <a:lnTo>
                    <a:pt x="1737380" y="2175173"/>
                  </a:lnTo>
                  <a:lnTo>
                    <a:pt x="1697824" y="2196660"/>
                  </a:lnTo>
                  <a:lnTo>
                    <a:pt x="1657362" y="2216644"/>
                  </a:lnTo>
                  <a:lnTo>
                    <a:pt x="1616032" y="2235086"/>
                  </a:lnTo>
                  <a:lnTo>
                    <a:pt x="1573873" y="2251950"/>
                  </a:lnTo>
                  <a:lnTo>
                    <a:pt x="1530920" y="2267197"/>
                  </a:lnTo>
                  <a:lnTo>
                    <a:pt x="1487212" y="2280790"/>
                  </a:lnTo>
                  <a:lnTo>
                    <a:pt x="1442785" y="2292693"/>
                  </a:lnTo>
                  <a:lnTo>
                    <a:pt x="1397678" y="2302867"/>
                  </a:lnTo>
                  <a:lnTo>
                    <a:pt x="1351928" y="2311275"/>
                  </a:lnTo>
                  <a:lnTo>
                    <a:pt x="1305572" y="2317880"/>
                  </a:lnTo>
                  <a:lnTo>
                    <a:pt x="1258648" y="2322644"/>
                  </a:lnTo>
                  <a:lnTo>
                    <a:pt x="1211192" y="2325530"/>
                  </a:lnTo>
                  <a:lnTo>
                    <a:pt x="1163243" y="2326500"/>
                  </a:lnTo>
                  <a:lnTo>
                    <a:pt x="1115294" y="2325530"/>
                  </a:lnTo>
                  <a:lnTo>
                    <a:pt x="1067839" y="2322644"/>
                  </a:lnTo>
                  <a:lnTo>
                    <a:pt x="1020915" y="2317880"/>
                  </a:lnTo>
                  <a:lnTo>
                    <a:pt x="974559" y="2311275"/>
                  </a:lnTo>
                  <a:lnTo>
                    <a:pt x="928809" y="2302867"/>
                  </a:lnTo>
                  <a:lnTo>
                    <a:pt x="883702" y="2292693"/>
                  </a:lnTo>
                  <a:lnTo>
                    <a:pt x="839276" y="2280790"/>
                  </a:lnTo>
                  <a:lnTo>
                    <a:pt x="795568" y="2267197"/>
                  </a:lnTo>
                  <a:lnTo>
                    <a:pt x="752616" y="2251950"/>
                  </a:lnTo>
                  <a:lnTo>
                    <a:pt x="710456" y="2235086"/>
                  </a:lnTo>
                  <a:lnTo>
                    <a:pt x="669127" y="2216644"/>
                  </a:lnTo>
                  <a:lnTo>
                    <a:pt x="628666" y="2196660"/>
                  </a:lnTo>
                  <a:lnTo>
                    <a:pt x="589109" y="2175173"/>
                  </a:lnTo>
                  <a:lnTo>
                    <a:pt x="550496" y="2152219"/>
                  </a:lnTo>
                  <a:lnTo>
                    <a:pt x="512862" y="2127835"/>
                  </a:lnTo>
                  <a:lnTo>
                    <a:pt x="476246" y="2102061"/>
                  </a:lnTo>
                  <a:lnTo>
                    <a:pt x="440685" y="2074931"/>
                  </a:lnTo>
                  <a:lnTo>
                    <a:pt x="406217" y="2046485"/>
                  </a:lnTo>
                  <a:lnTo>
                    <a:pt x="372877" y="2016760"/>
                  </a:lnTo>
                  <a:lnTo>
                    <a:pt x="340706" y="1985792"/>
                  </a:lnTo>
                  <a:lnTo>
                    <a:pt x="309738" y="1953620"/>
                  </a:lnTo>
                  <a:lnTo>
                    <a:pt x="280013" y="1920281"/>
                  </a:lnTo>
                  <a:lnTo>
                    <a:pt x="251567" y="1885812"/>
                  </a:lnTo>
                  <a:lnTo>
                    <a:pt x="224438" y="1850250"/>
                  </a:lnTo>
                  <a:lnTo>
                    <a:pt x="198663" y="1813634"/>
                  </a:lnTo>
                  <a:lnTo>
                    <a:pt x="174280" y="1776000"/>
                  </a:lnTo>
                  <a:lnTo>
                    <a:pt x="151326" y="1737386"/>
                  </a:lnTo>
                  <a:lnTo>
                    <a:pt x="129839" y="1697829"/>
                  </a:lnTo>
                  <a:lnTo>
                    <a:pt x="109855" y="1657367"/>
                  </a:lnTo>
                  <a:lnTo>
                    <a:pt x="91413" y="1616038"/>
                  </a:lnTo>
                  <a:lnTo>
                    <a:pt x="74550" y="1573878"/>
                  </a:lnTo>
                  <a:lnTo>
                    <a:pt x="59302" y="1530925"/>
                  </a:lnTo>
                  <a:lnTo>
                    <a:pt x="45709" y="1487216"/>
                  </a:lnTo>
                  <a:lnTo>
                    <a:pt x="33806" y="1442789"/>
                  </a:lnTo>
                  <a:lnTo>
                    <a:pt x="23632" y="1397682"/>
                  </a:lnTo>
                  <a:lnTo>
                    <a:pt x="15224" y="1351931"/>
                  </a:lnTo>
                  <a:lnTo>
                    <a:pt x="8620" y="1305574"/>
                  </a:lnTo>
                  <a:lnTo>
                    <a:pt x="3856" y="1258649"/>
                  </a:lnTo>
                  <a:lnTo>
                    <a:pt x="970" y="1211193"/>
                  </a:lnTo>
                  <a:lnTo>
                    <a:pt x="0" y="1163243"/>
                  </a:lnTo>
                  <a:lnTo>
                    <a:pt x="970" y="1115294"/>
                  </a:lnTo>
                  <a:lnTo>
                    <a:pt x="3856" y="1067839"/>
                  </a:lnTo>
                  <a:lnTo>
                    <a:pt x="8620" y="1020915"/>
                  </a:lnTo>
                  <a:lnTo>
                    <a:pt x="15224" y="974559"/>
                  </a:lnTo>
                  <a:lnTo>
                    <a:pt x="23632" y="928809"/>
                  </a:lnTo>
                  <a:lnTo>
                    <a:pt x="33806" y="883702"/>
                  </a:lnTo>
                  <a:lnTo>
                    <a:pt x="45709" y="839276"/>
                  </a:lnTo>
                  <a:lnTo>
                    <a:pt x="59302" y="795568"/>
                  </a:lnTo>
                  <a:lnTo>
                    <a:pt x="74550" y="752616"/>
                  </a:lnTo>
                  <a:lnTo>
                    <a:pt x="91413" y="710456"/>
                  </a:lnTo>
                  <a:lnTo>
                    <a:pt x="109855" y="669127"/>
                  </a:lnTo>
                  <a:lnTo>
                    <a:pt x="129839" y="628666"/>
                  </a:lnTo>
                  <a:lnTo>
                    <a:pt x="151326" y="589109"/>
                  </a:lnTo>
                  <a:lnTo>
                    <a:pt x="174280" y="550496"/>
                  </a:lnTo>
                  <a:lnTo>
                    <a:pt x="198663" y="512862"/>
                  </a:lnTo>
                  <a:lnTo>
                    <a:pt x="224438" y="476246"/>
                  </a:lnTo>
                  <a:lnTo>
                    <a:pt x="251567" y="440685"/>
                  </a:lnTo>
                  <a:lnTo>
                    <a:pt x="280013" y="406217"/>
                  </a:lnTo>
                  <a:lnTo>
                    <a:pt x="309738" y="372877"/>
                  </a:lnTo>
                  <a:lnTo>
                    <a:pt x="340706" y="340706"/>
                  </a:lnTo>
                  <a:lnTo>
                    <a:pt x="372877" y="309738"/>
                  </a:lnTo>
                  <a:lnTo>
                    <a:pt x="406217" y="280013"/>
                  </a:lnTo>
                  <a:lnTo>
                    <a:pt x="440685" y="251567"/>
                  </a:lnTo>
                  <a:lnTo>
                    <a:pt x="476246" y="224438"/>
                  </a:lnTo>
                  <a:lnTo>
                    <a:pt x="512862" y="198663"/>
                  </a:lnTo>
                  <a:lnTo>
                    <a:pt x="550496" y="174280"/>
                  </a:lnTo>
                  <a:lnTo>
                    <a:pt x="589109" y="151326"/>
                  </a:lnTo>
                  <a:lnTo>
                    <a:pt x="628666" y="129839"/>
                  </a:lnTo>
                  <a:lnTo>
                    <a:pt x="669127" y="109855"/>
                  </a:lnTo>
                  <a:lnTo>
                    <a:pt x="710456" y="91413"/>
                  </a:lnTo>
                  <a:lnTo>
                    <a:pt x="752616" y="74550"/>
                  </a:lnTo>
                  <a:lnTo>
                    <a:pt x="795568" y="59302"/>
                  </a:lnTo>
                  <a:lnTo>
                    <a:pt x="839276" y="45709"/>
                  </a:lnTo>
                  <a:lnTo>
                    <a:pt x="883702" y="33806"/>
                  </a:lnTo>
                  <a:lnTo>
                    <a:pt x="928809" y="23632"/>
                  </a:lnTo>
                  <a:lnTo>
                    <a:pt x="974559" y="15224"/>
                  </a:lnTo>
                  <a:lnTo>
                    <a:pt x="1020915" y="8620"/>
                  </a:lnTo>
                  <a:lnTo>
                    <a:pt x="1067839" y="3856"/>
                  </a:lnTo>
                  <a:lnTo>
                    <a:pt x="1115294" y="970"/>
                  </a:lnTo>
                  <a:lnTo>
                    <a:pt x="1163243" y="0"/>
                  </a:lnTo>
                  <a:lnTo>
                    <a:pt x="1211192" y="970"/>
                  </a:lnTo>
                  <a:lnTo>
                    <a:pt x="1258648" y="3856"/>
                  </a:lnTo>
                  <a:lnTo>
                    <a:pt x="1305572" y="8620"/>
                  </a:lnTo>
                  <a:lnTo>
                    <a:pt x="1351928" y="15224"/>
                  </a:lnTo>
                  <a:lnTo>
                    <a:pt x="1397678" y="23632"/>
                  </a:lnTo>
                  <a:lnTo>
                    <a:pt x="1442785" y="33806"/>
                  </a:lnTo>
                  <a:lnTo>
                    <a:pt x="1487212" y="45709"/>
                  </a:lnTo>
                  <a:lnTo>
                    <a:pt x="1530920" y="59302"/>
                  </a:lnTo>
                  <a:lnTo>
                    <a:pt x="1573873" y="74550"/>
                  </a:lnTo>
                  <a:lnTo>
                    <a:pt x="1616032" y="91413"/>
                  </a:lnTo>
                  <a:lnTo>
                    <a:pt x="1657362" y="109855"/>
                  </a:lnTo>
                  <a:lnTo>
                    <a:pt x="1697824" y="129839"/>
                  </a:lnTo>
                  <a:lnTo>
                    <a:pt x="1737380" y="151326"/>
                  </a:lnTo>
                  <a:lnTo>
                    <a:pt x="1775994" y="174280"/>
                  </a:lnTo>
                  <a:lnTo>
                    <a:pt x="1813628" y="198663"/>
                  </a:lnTo>
                  <a:lnTo>
                    <a:pt x="1850245" y="224438"/>
                  </a:lnTo>
                  <a:lnTo>
                    <a:pt x="1885806" y="251567"/>
                  </a:lnTo>
                  <a:lnTo>
                    <a:pt x="1920275" y="280013"/>
                  </a:lnTo>
                  <a:lnTo>
                    <a:pt x="1953615" y="309738"/>
                  </a:lnTo>
                  <a:lnTo>
                    <a:pt x="1985787" y="340706"/>
                  </a:lnTo>
                  <a:lnTo>
                    <a:pt x="2016755" y="372877"/>
                  </a:lnTo>
                  <a:lnTo>
                    <a:pt x="2046481" y="406217"/>
                  </a:lnTo>
                  <a:lnTo>
                    <a:pt x="2074927" y="440685"/>
                  </a:lnTo>
                  <a:lnTo>
                    <a:pt x="2102057" y="476246"/>
                  </a:lnTo>
                  <a:lnTo>
                    <a:pt x="2127832" y="512862"/>
                  </a:lnTo>
                  <a:lnTo>
                    <a:pt x="2152216" y="550496"/>
                  </a:lnTo>
                  <a:lnTo>
                    <a:pt x="2175170" y="589109"/>
                  </a:lnTo>
                  <a:lnTo>
                    <a:pt x="2196658" y="628666"/>
                  </a:lnTo>
                  <a:lnTo>
                    <a:pt x="2216642" y="669127"/>
                  </a:lnTo>
                  <a:lnTo>
                    <a:pt x="2235084" y="710456"/>
                  </a:lnTo>
                  <a:lnTo>
                    <a:pt x="2251948" y="752616"/>
                  </a:lnTo>
                  <a:lnTo>
                    <a:pt x="2267196" y="795568"/>
                  </a:lnTo>
                  <a:lnTo>
                    <a:pt x="2280789" y="839276"/>
                  </a:lnTo>
                  <a:lnTo>
                    <a:pt x="2292692" y="883702"/>
                  </a:lnTo>
                  <a:lnTo>
                    <a:pt x="2302866" y="928809"/>
                  </a:lnTo>
                  <a:lnTo>
                    <a:pt x="2311275" y="974559"/>
                  </a:lnTo>
                  <a:lnTo>
                    <a:pt x="2317879" y="1020915"/>
                  </a:lnTo>
                  <a:lnTo>
                    <a:pt x="2322644" y="1067839"/>
                  </a:lnTo>
                  <a:lnTo>
                    <a:pt x="2325530" y="1115294"/>
                  </a:lnTo>
                  <a:lnTo>
                    <a:pt x="2326500" y="1163243"/>
                  </a:lnTo>
                  <a:close/>
                </a:path>
              </a:pathLst>
            </a:custGeom>
            <a:ln w="48094">
              <a:solidFill>
                <a:srgbClr val="00ACDD"/>
              </a:solidFill>
            </a:ln>
          </p:spPr>
          <p:txBody>
            <a:bodyPr wrap="square" lIns="0" tIns="0" rIns="0" bIns="0" rtlCol="0"/>
            <a:lstStyle/>
            <a:p>
              <a:endParaRPr/>
            </a:p>
          </p:txBody>
        </p:sp>
        <p:sp>
          <p:nvSpPr>
            <p:cNvPr id="67" name="object 15">
              <a:extLst>
                <a:ext uri="{FF2B5EF4-FFF2-40B4-BE49-F238E27FC236}">
                  <a16:creationId xmlns:a16="http://schemas.microsoft.com/office/drawing/2014/main" id="{051F20F9-7046-0B48-9A0C-A050C969EC45}"/>
                </a:ext>
              </a:extLst>
            </p:cNvPr>
            <p:cNvSpPr/>
            <p:nvPr/>
          </p:nvSpPr>
          <p:spPr>
            <a:xfrm>
              <a:off x="3640249" y="2661060"/>
              <a:ext cx="2457450" cy="2457450"/>
            </a:xfrm>
            <a:custGeom>
              <a:avLst/>
              <a:gdLst/>
              <a:ahLst/>
              <a:cxnLst/>
              <a:rect l="l" t="t" r="r" b="b"/>
              <a:pathLst>
                <a:path w="2457450" h="2457450">
                  <a:moveTo>
                    <a:pt x="2457221" y="1228610"/>
                  </a:moveTo>
                  <a:lnTo>
                    <a:pt x="2456291" y="1276854"/>
                  </a:lnTo>
                  <a:lnTo>
                    <a:pt x="2453524" y="1324626"/>
                  </a:lnTo>
                  <a:lnTo>
                    <a:pt x="2448955" y="1371893"/>
                  </a:lnTo>
                  <a:lnTo>
                    <a:pt x="2442617" y="1418621"/>
                  </a:lnTo>
                  <a:lnTo>
                    <a:pt x="2434545" y="1464775"/>
                  </a:lnTo>
                  <a:lnTo>
                    <a:pt x="2424772" y="1510321"/>
                  </a:lnTo>
                  <a:lnTo>
                    <a:pt x="2413333" y="1555225"/>
                  </a:lnTo>
                  <a:lnTo>
                    <a:pt x="2400262" y="1599454"/>
                  </a:lnTo>
                  <a:lnTo>
                    <a:pt x="2385594" y="1642972"/>
                  </a:lnTo>
                  <a:lnTo>
                    <a:pt x="2369361" y="1685746"/>
                  </a:lnTo>
                  <a:lnTo>
                    <a:pt x="2351600" y="1727741"/>
                  </a:lnTo>
                  <a:lnTo>
                    <a:pt x="2332342" y="1768924"/>
                  </a:lnTo>
                  <a:lnTo>
                    <a:pt x="2311624" y="1809261"/>
                  </a:lnTo>
                  <a:lnTo>
                    <a:pt x="2289478" y="1848716"/>
                  </a:lnTo>
                  <a:lnTo>
                    <a:pt x="2265939" y="1887256"/>
                  </a:lnTo>
                  <a:lnTo>
                    <a:pt x="2241042" y="1924847"/>
                  </a:lnTo>
                  <a:lnTo>
                    <a:pt x="2214819" y="1961455"/>
                  </a:lnTo>
                  <a:lnTo>
                    <a:pt x="2187307" y="1997046"/>
                  </a:lnTo>
                  <a:lnTo>
                    <a:pt x="2158537" y="2031585"/>
                  </a:lnTo>
                  <a:lnTo>
                    <a:pt x="2128546" y="2065038"/>
                  </a:lnTo>
                  <a:lnTo>
                    <a:pt x="2097366" y="2097371"/>
                  </a:lnTo>
                  <a:lnTo>
                    <a:pt x="2065033" y="2128550"/>
                  </a:lnTo>
                  <a:lnTo>
                    <a:pt x="2031579" y="2158542"/>
                  </a:lnTo>
                  <a:lnTo>
                    <a:pt x="1997040" y="2187311"/>
                  </a:lnTo>
                  <a:lnTo>
                    <a:pt x="1961450" y="2214823"/>
                  </a:lnTo>
                  <a:lnTo>
                    <a:pt x="1924842" y="2241045"/>
                  </a:lnTo>
                  <a:lnTo>
                    <a:pt x="1887251" y="2265942"/>
                  </a:lnTo>
                  <a:lnTo>
                    <a:pt x="1848710" y="2289481"/>
                  </a:lnTo>
                  <a:lnTo>
                    <a:pt x="1809255" y="2311626"/>
                  </a:lnTo>
                  <a:lnTo>
                    <a:pt x="1768919" y="2332344"/>
                  </a:lnTo>
                  <a:lnTo>
                    <a:pt x="1727736" y="2351601"/>
                  </a:lnTo>
                  <a:lnTo>
                    <a:pt x="1685741" y="2369363"/>
                  </a:lnTo>
                  <a:lnTo>
                    <a:pt x="1642967" y="2385595"/>
                  </a:lnTo>
                  <a:lnTo>
                    <a:pt x="1599449" y="2400264"/>
                  </a:lnTo>
                  <a:lnTo>
                    <a:pt x="1555221" y="2413334"/>
                  </a:lnTo>
                  <a:lnTo>
                    <a:pt x="1510317" y="2424773"/>
                  </a:lnTo>
                  <a:lnTo>
                    <a:pt x="1464771" y="2434545"/>
                  </a:lnTo>
                  <a:lnTo>
                    <a:pt x="1418618" y="2442617"/>
                  </a:lnTo>
                  <a:lnTo>
                    <a:pt x="1371891" y="2448955"/>
                  </a:lnTo>
                  <a:lnTo>
                    <a:pt x="1324624" y="2453525"/>
                  </a:lnTo>
                  <a:lnTo>
                    <a:pt x="1276853" y="2456291"/>
                  </a:lnTo>
                  <a:lnTo>
                    <a:pt x="1228610" y="2457221"/>
                  </a:lnTo>
                  <a:lnTo>
                    <a:pt x="1180367" y="2456291"/>
                  </a:lnTo>
                  <a:lnTo>
                    <a:pt x="1132594" y="2453525"/>
                  </a:lnTo>
                  <a:lnTo>
                    <a:pt x="1085327" y="2448955"/>
                  </a:lnTo>
                  <a:lnTo>
                    <a:pt x="1038600" y="2442617"/>
                  </a:lnTo>
                  <a:lnTo>
                    <a:pt x="992446" y="2434545"/>
                  </a:lnTo>
                  <a:lnTo>
                    <a:pt x="946899" y="2424773"/>
                  </a:lnTo>
                  <a:lnTo>
                    <a:pt x="901995" y="2413334"/>
                  </a:lnTo>
                  <a:lnTo>
                    <a:pt x="857767" y="2400264"/>
                  </a:lnTo>
                  <a:lnTo>
                    <a:pt x="814248" y="2385595"/>
                  </a:lnTo>
                  <a:lnTo>
                    <a:pt x="771474" y="2369363"/>
                  </a:lnTo>
                  <a:lnTo>
                    <a:pt x="729479" y="2351601"/>
                  </a:lnTo>
                  <a:lnTo>
                    <a:pt x="688296" y="2332344"/>
                  </a:lnTo>
                  <a:lnTo>
                    <a:pt x="647960" y="2311626"/>
                  </a:lnTo>
                  <a:lnTo>
                    <a:pt x="608504" y="2289481"/>
                  </a:lnTo>
                  <a:lnTo>
                    <a:pt x="569964" y="2265942"/>
                  </a:lnTo>
                  <a:lnTo>
                    <a:pt x="532373" y="2241045"/>
                  </a:lnTo>
                  <a:lnTo>
                    <a:pt x="495765" y="2214823"/>
                  </a:lnTo>
                  <a:lnTo>
                    <a:pt x="460175" y="2187311"/>
                  </a:lnTo>
                  <a:lnTo>
                    <a:pt x="425636" y="2158542"/>
                  </a:lnTo>
                  <a:lnTo>
                    <a:pt x="392183" y="2128550"/>
                  </a:lnTo>
                  <a:lnTo>
                    <a:pt x="359849" y="2097371"/>
                  </a:lnTo>
                  <a:lnTo>
                    <a:pt x="328670" y="2065038"/>
                  </a:lnTo>
                  <a:lnTo>
                    <a:pt x="298679" y="2031585"/>
                  </a:lnTo>
                  <a:lnTo>
                    <a:pt x="269910" y="1997046"/>
                  </a:lnTo>
                  <a:lnTo>
                    <a:pt x="242397" y="1961455"/>
                  </a:lnTo>
                  <a:lnTo>
                    <a:pt x="216175" y="1924847"/>
                  </a:lnTo>
                  <a:lnTo>
                    <a:pt x="191278" y="1887256"/>
                  </a:lnTo>
                  <a:lnTo>
                    <a:pt x="167740" y="1848716"/>
                  </a:lnTo>
                  <a:lnTo>
                    <a:pt x="145594" y="1809261"/>
                  </a:lnTo>
                  <a:lnTo>
                    <a:pt x="124876" y="1768924"/>
                  </a:lnTo>
                  <a:lnTo>
                    <a:pt x="105619" y="1727741"/>
                  </a:lnTo>
                  <a:lnTo>
                    <a:pt x="87857" y="1685746"/>
                  </a:lnTo>
                  <a:lnTo>
                    <a:pt x="71625" y="1642972"/>
                  </a:lnTo>
                  <a:lnTo>
                    <a:pt x="56957" y="1599454"/>
                  </a:lnTo>
                  <a:lnTo>
                    <a:pt x="43886" y="1555225"/>
                  </a:lnTo>
                  <a:lnTo>
                    <a:pt x="32448" y="1510321"/>
                  </a:lnTo>
                  <a:lnTo>
                    <a:pt x="22675" y="1464775"/>
                  </a:lnTo>
                  <a:lnTo>
                    <a:pt x="14603" y="1418621"/>
                  </a:lnTo>
                  <a:lnTo>
                    <a:pt x="8265" y="1371893"/>
                  </a:lnTo>
                  <a:lnTo>
                    <a:pt x="3696" y="1324626"/>
                  </a:lnTo>
                  <a:lnTo>
                    <a:pt x="929" y="1276854"/>
                  </a:lnTo>
                  <a:lnTo>
                    <a:pt x="0" y="1228610"/>
                  </a:lnTo>
                  <a:lnTo>
                    <a:pt x="929" y="1180367"/>
                  </a:lnTo>
                  <a:lnTo>
                    <a:pt x="3696" y="1132594"/>
                  </a:lnTo>
                  <a:lnTo>
                    <a:pt x="8265" y="1085327"/>
                  </a:lnTo>
                  <a:lnTo>
                    <a:pt x="14603" y="1038600"/>
                  </a:lnTo>
                  <a:lnTo>
                    <a:pt x="22675" y="992446"/>
                  </a:lnTo>
                  <a:lnTo>
                    <a:pt x="32448" y="946899"/>
                  </a:lnTo>
                  <a:lnTo>
                    <a:pt x="43886" y="901995"/>
                  </a:lnTo>
                  <a:lnTo>
                    <a:pt x="56957" y="857767"/>
                  </a:lnTo>
                  <a:lnTo>
                    <a:pt x="71625" y="814248"/>
                  </a:lnTo>
                  <a:lnTo>
                    <a:pt x="87857" y="771474"/>
                  </a:lnTo>
                  <a:lnTo>
                    <a:pt x="105619" y="729479"/>
                  </a:lnTo>
                  <a:lnTo>
                    <a:pt x="124876" y="688296"/>
                  </a:lnTo>
                  <a:lnTo>
                    <a:pt x="145594" y="647960"/>
                  </a:lnTo>
                  <a:lnTo>
                    <a:pt x="167740" y="608504"/>
                  </a:lnTo>
                  <a:lnTo>
                    <a:pt x="191278" y="569964"/>
                  </a:lnTo>
                  <a:lnTo>
                    <a:pt x="216175" y="532373"/>
                  </a:lnTo>
                  <a:lnTo>
                    <a:pt x="242397" y="495765"/>
                  </a:lnTo>
                  <a:lnTo>
                    <a:pt x="269910" y="460175"/>
                  </a:lnTo>
                  <a:lnTo>
                    <a:pt x="298679" y="425636"/>
                  </a:lnTo>
                  <a:lnTo>
                    <a:pt x="328670" y="392183"/>
                  </a:lnTo>
                  <a:lnTo>
                    <a:pt x="359849" y="359849"/>
                  </a:lnTo>
                  <a:lnTo>
                    <a:pt x="392183" y="328670"/>
                  </a:lnTo>
                  <a:lnTo>
                    <a:pt x="425636" y="298679"/>
                  </a:lnTo>
                  <a:lnTo>
                    <a:pt x="460175" y="269910"/>
                  </a:lnTo>
                  <a:lnTo>
                    <a:pt x="495765" y="242397"/>
                  </a:lnTo>
                  <a:lnTo>
                    <a:pt x="532373" y="216175"/>
                  </a:lnTo>
                  <a:lnTo>
                    <a:pt x="569964" y="191278"/>
                  </a:lnTo>
                  <a:lnTo>
                    <a:pt x="608504" y="167740"/>
                  </a:lnTo>
                  <a:lnTo>
                    <a:pt x="647960" y="145594"/>
                  </a:lnTo>
                  <a:lnTo>
                    <a:pt x="688296" y="124876"/>
                  </a:lnTo>
                  <a:lnTo>
                    <a:pt x="729479" y="105619"/>
                  </a:lnTo>
                  <a:lnTo>
                    <a:pt x="771474" y="87857"/>
                  </a:lnTo>
                  <a:lnTo>
                    <a:pt x="814248" y="71625"/>
                  </a:lnTo>
                  <a:lnTo>
                    <a:pt x="857767" y="56957"/>
                  </a:lnTo>
                  <a:lnTo>
                    <a:pt x="901995" y="43886"/>
                  </a:lnTo>
                  <a:lnTo>
                    <a:pt x="946899" y="32448"/>
                  </a:lnTo>
                  <a:lnTo>
                    <a:pt x="992446" y="22675"/>
                  </a:lnTo>
                  <a:lnTo>
                    <a:pt x="1038600" y="14603"/>
                  </a:lnTo>
                  <a:lnTo>
                    <a:pt x="1085327" y="8265"/>
                  </a:lnTo>
                  <a:lnTo>
                    <a:pt x="1132594" y="3696"/>
                  </a:lnTo>
                  <a:lnTo>
                    <a:pt x="1180367" y="929"/>
                  </a:lnTo>
                  <a:lnTo>
                    <a:pt x="1228610" y="0"/>
                  </a:lnTo>
                  <a:lnTo>
                    <a:pt x="1276853" y="929"/>
                  </a:lnTo>
                  <a:lnTo>
                    <a:pt x="1324624" y="3696"/>
                  </a:lnTo>
                  <a:lnTo>
                    <a:pt x="1371891" y="8265"/>
                  </a:lnTo>
                  <a:lnTo>
                    <a:pt x="1418618" y="14603"/>
                  </a:lnTo>
                  <a:lnTo>
                    <a:pt x="1464771" y="22675"/>
                  </a:lnTo>
                  <a:lnTo>
                    <a:pt x="1510317" y="32448"/>
                  </a:lnTo>
                  <a:lnTo>
                    <a:pt x="1555221" y="43886"/>
                  </a:lnTo>
                  <a:lnTo>
                    <a:pt x="1599449" y="56957"/>
                  </a:lnTo>
                  <a:lnTo>
                    <a:pt x="1642967" y="71625"/>
                  </a:lnTo>
                  <a:lnTo>
                    <a:pt x="1685741" y="87857"/>
                  </a:lnTo>
                  <a:lnTo>
                    <a:pt x="1727736" y="105619"/>
                  </a:lnTo>
                  <a:lnTo>
                    <a:pt x="1768919" y="124876"/>
                  </a:lnTo>
                  <a:lnTo>
                    <a:pt x="1809255" y="145594"/>
                  </a:lnTo>
                  <a:lnTo>
                    <a:pt x="1848710" y="167740"/>
                  </a:lnTo>
                  <a:lnTo>
                    <a:pt x="1887251" y="191278"/>
                  </a:lnTo>
                  <a:lnTo>
                    <a:pt x="1924842" y="216175"/>
                  </a:lnTo>
                  <a:lnTo>
                    <a:pt x="1961450" y="242397"/>
                  </a:lnTo>
                  <a:lnTo>
                    <a:pt x="1997040" y="269910"/>
                  </a:lnTo>
                  <a:lnTo>
                    <a:pt x="2031579" y="298679"/>
                  </a:lnTo>
                  <a:lnTo>
                    <a:pt x="2065033" y="328670"/>
                  </a:lnTo>
                  <a:lnTo>
                    <a:pt x="2097366" y="359849"/>
                  </a:lnTo>
                  <a:lnTo>
                    <a:pt x="2128546" y="392183"/>
                  </a:lnTo>
                  <a:lnTo>
                    <a:pt x="2158537" y="425636"/>
                  </a:lnTo>
                  <a:lnTo>
                    <a:pt x="2187307" y="460175"/>
                  </a:lnTo>
                  <a:lnTo>
                    <a:pt x="2214819" y="495765"/>
                  </a:lnTo>
                  <a:lnTo>
                    <a:pt x="2241042" y="532373"/>
                  </a:lnTo>
                  <a:lnTo>
                    <a:pt x="2265939" y="569964"/>
                  </a:lnTo>
                  <a:lnTo>
                    <a:pt x="2289478" y="608504"/>
                  </a:lnTo>
                  <a:lnTo>
                    <a:pt x="2311624" y="647960"/>
                  </a:lnTo>
                  <a:lnTo>
                    <a:pt x="2332342" y="688296"/>
                  </a:lnTo>
                  <a:lnTo>
                    <a:pt x="2351600" y="729479"/>
                  </a:lnTo>
                  <a:lnTo>
                    <a:pt x="2369361" y="771474"/>
                  </a:lnTo>
                  <a:lnTo>
                    <a:pt x="2385594" y="814248"/>
                  </a:lnTo>
                  <a:lnTo>
                    <a:pt x="2400262" y="857767"/>
                  </a:lnTo>
                  <a:lnTo>
                    <a:pt x="2413333" y="901995"/>
                  </a:lnTo>
                  <a:lnTo>
                    <a:pt x="2424772" y="946899"/>
                  </a:lnTo>
                  <a:lnTo>
                    <a:pt x="2434545" y="992446"/>
                  </a:lnTo>
                  <a:lnTo>
                    <a:pt x="2442617" y="1038600"/>
                  </a:lnTo>
                  <a:lnTo>
                    <a:pt x="2448955" y="1085327"/>
                  </a:lnTo>
                  <a:lnTo>
                    <a:pt x="2453524" y="1132594"/>
                  </a:lnTo>
                  <a:lnTo>
                    <a:pt x="2456291" y="1180367"/>
                  </a:lnTo>
                  <a:lnTo>
                    <a:pt x="2457221" y="1228610"/>
                  </a:lnTo>
                  <a:close/>
                </a:path>
              </a:pathLst>
            </a:custGeom>
            <a:ln w="50800">
              <a:solidFill>
                <a:srgbClr val="95BB33"/>
              </a:solidFill>
            </a:ln>
          </p:spPr>
          <p:txBody>
            <a:bodyPr wrap="square" lIns="0" tIns="0" rIns="0" bIns="0" rtlCol="0"/>
            <a:lstStyle/>
            <a:p>
              <a:endParaRPr/>
            </a:p>
          </p:txBody>
        </p:sp>
        <p:sp>
          <p:nvSpPr>
            <p:cNvPr id="68" name="object 16">
              <a:extLst>
                <a:ext uri="{FF2B5EF4-FFF2-40B4-BE49-F238E27FC236}">
                  <a16:creationId xmlns:a16="http://schemas.microsoft.com/office/drawing/2014/main" id="{EEA7AEA0-34A0-844E-89F1-2E4C7BB97FE8}"/>
                </a:ext>
              </a:extLst>
            </p:cNvPr>
            <p:cNvSpPr/>
            <p:nvPr/>
          </p:nvSpPr>
          <p:spPr>
            <a:xfrm>
              <a:off x="3675577" y="2696391"/>
              <a:ext cx="2386965" cy="2386965"/>
            </a:xfrm>
            <a:custGeom>
              <a:avLst/>
              <a:gdLst/>
              <a:ahLst/>
              <a:cxnLst/>
              <a:rect l="l" t="t" r="r" b="b"/>
              <a:pathLst>
                <a:path w="2386965" h="2386965">
                  <a:moveTo>
                    <a:pt x="2386558" y="1193279"/>
                  </a:moveTo>
                  <a:lnTo>
                    <a:pt x="2385611" y="1241273"/>
                  </a:lnTo>
                  <a:lnTo>
                    <a:pt x="2382792" y="1288785"/>
                  </a:lnTo>
                  <a:lnTo>
                    <a:pt x="2378137" y="1335781"/>
                  </a:lnTo>
                  <a:lnTo>
                    <a:pt x="2371683" y="1382225"/>
                  </a:lnTo>
                  <a:lnTo>
                    <a:pt x="2363464" y="1428081"/>
                  </a:lnTo>
                  <a:lnTo>
                    <a:pt x="2353517" y="1473312"/>
                  </a:lnTo>
                  <a:lnTo>
                    <a:pt x="2341877" y="1517885"/>
                  </a:lnTo>
                  <a:lnTo>
                    <a:pt x="2328579" y="1561763"/>
                  </a:lnTo>
                  <a:lnTo>
                    <a:pt x="2313660" y="1604910"/>
                  </a:lnTo>
                  <a:lnTo>
                    <a:pt x="2297154" y="1647290"/>
                  </a:lnTo>
                  <a:lnTo>
                    <a:pt x="2279098" y="1688869"/>
                  </a:lnTo>
                  <a:lnTo>
                    <a:pt x="2259527" y="1729611"/>
                  </a:lnTo>
                  <a:lnTo>
                    <a:pt x="2238478" y="1769479"/>
                  </a:lnTo>
                  <a:lnTo>
                    <a:pt x="2215984" y="1808438"/>
                  </a:lnTo>
                  <a:lnTo>
                    <a:pt x="2192083" y="1846453"/>
                  </a:lnTo>
                  <a:lnTo>
                    <a:pt x="2166810" y="1883487"/>
                  </a:lnTo>
                  <a:lnTo>
                    <a:pt x="2140200" y="1919506"/>
                  </a:lnTo>
                  <a:lnTo>
                    <a:pt x="2112289" y="1954474"/>
                  </a:lnTo>
                  <a:lnTo>
                    <a:pt x="2083113" y="1988354"/>
                  </a:lnTo>
                  <a:lnTo>
                    <a:pt x="2052707" y="2021112"/>
                  </a:lnTo>
                  <a:lnTo>
                    <a:pt x="2021107" y="2052712"/>
                  </a:lnTo>
                  <a:lnTo>
                    <a:pt x="1988349" y="2083117"/>
                  </a:lnTo>
                  <a:lnTo>
                    <a:pt x="1954469" y="2112293"/>
                  </a:lnTo>
                  <a:lnTo>
                    <a:pt x="1919501" y="2140203"/>
                  </a:lnTo>
                  <a:lnTo>
                    <a:pt x="1883482" y="2166813"/>
                  </a:lnTo>
                  <a:lnTo>
                    <a:pt x="1846447" y="2192086"/>
                  </a:lnTo>
                  <a:lnTo>
                    <a:pt x="1808432" y="2215987"/>
                  </a:lnTo>
                  <a:lnTo>
                    <a:pt x="1769473" y="2238480"/>
                  </a:lnTo>
                  <a:lnTo>
                    <a:pt x="1729605" y="2259530"/>
                  </a:lnTo>
                  <a:lnTo>
                    <a:pt x="1688864" y="2279100"/>
                  </a:lnTo>
                  <a:lnTo>
                    <a:pt x="1647285" y="2297156"/>
                  </a:lnTo>
                  <a:lnTo>
                    <a:pt x="1604905" y="2313661"/>
                  </a:lnTo>
                  <a:lnTo>
                    <a:pt x="1561758" y="2328580"/>
                  </a:lnTo>
                  <a:lnTo>
                    <a:pt x="1517881" y="2341878"/>
                  </a:lnTo>
                  <a:lnTo>
                    <a:pt x="1473308" y="2353518"/>
                  </a:lnTo>
                  <a:lnTo>
                    <a:pt x="1428077" y="2363465"/>
                  </a:lnTo>
                  <a:lnTo>
                    <a:pt x="1382222" y="2371683"/>
                  </a:lnTo>
                  <a:lnTo>
                    <a:pt x="1335779" y="2378138"/>
                  </a:lnTo>
                  <a:lnTo>
                    <a:pt x="1288784" y="2382792"/>
                  </a:lnTo>
                  <a:lnTo>
                    <a:pt x="1241272" y="2385611"/>
                  </a:lnTo>
                  <a:lnTo>
                    <a:pt x="1193279" y="2386558"/>
                  </a:lnTo>
                  <a:lnTo>
                    <a:pt x="1145285" y="2385611"/>
                  </a:lnTo>
                  <a:lnTo>
                    <a:pt x="1097772" y="2382792"/>
                  </a:lnTo>
                  <a:lnTo>
                    <a:pt x="1050776" y="2378138"/>
                  </a:lnTo>
                  <a:lnTo>
                    <a:pt x="1004333" y="2371683"/>
                  </a:lnTo>
                  <a:lnTo>
                    <a:pt x="958477" y="2363465"/>
                  </a:lnTo>
                  <a:lnTo>
                    <a:pt x="913245" y="2353518"/>
                  </a:lnTo>
                  <a:lnTo>
                    <a:pt x="868673" y="2341878"/>
                  </a:lnTo>
                  <a:lnTo>
                    <a:pt x="824795" y="2328580"/>
                  </a:lnTo>
                  <a:lnTo>
                    <a:pt x="781648" y="2313661"/>
                  </a:lnTo>
                  <a:lnTo>
                    <a:pt x="739267" y="2297156"/>
                  </a:lnTo>
                  <a:lnTo>
                    <a:pt x="697688" y="2279100"/>
                  </a:lnTo>
                  <a:lnTo>
                    <a:pt x="656947" y="2259530"/>
                  </a:lnTo>
                  <a:lnTo>
                    <a:pt x="617079" y="2238480"/>
                  </a:lnTo>
                  <a:lnTo>
                    <a:pt x="578120" y="2215987"/>
                  </a:lnTo>
                  <a:lnTo>
                    <a:pt x="540105" y="2192086"/>
                  </a:lnTo>
                  <a:lnTo>
                    <a:pt x="503070" y="2166813"/>
                  </a:lnTo>
                  <a:lnTo>
                    <a:pt x="467051" y="2140203"/>
                  </a:lnTo>
                  <a:lnTo>
                    <a:pt x="432084" y="2112293"/>
                  </a:lnTo>
                  <a:lnTo>
                    <a:pt x="398203" y="2083117"/>
                  </a:lnTo>
                  <a:lnTo>
                    <a:pt x="365445" y="2052712"/>
                  </a:lnTo>
                  <a:lnTo>
                    <a:pt x="333846" y="2021112"/>
                  </a:lnTo>
                  <a:lnTo>
                    <a:pt x="303441" y="1988354"/>
                  </a:lnTo>
                  <a:lnTo>
                    <a:pt x="274265" y="1954474"/>
                  </a:lnTo>
                  <a:lnTo>
                    <a:pt x="246354" y="1919506"/>
                  </a:lnTo>
                  <a:lnTo>
                    <a:pt x="219745" y="1883487"/>
                  </a:lnTo>
                  <a:lnTo>
                    <a:pt x="194471" y="1846453"/>
                  </a:lnTo>
                  <a:lnTo>
                    <a:pt x="170571" y="1808438"/>
                  </a:lnTo>
                  <a:lnTo>
                    <a:pt x="148077" y="1769479"/>
                  </a:lnTo>
                  <a:lnTo>
                    <a:pt x="127028" y="1729611"/>
                  </a:lnTo>
                  <a:lnTo>
                    <a:pt x="107457" y="1688869"/>
                  </a:lnTo>
                  <a:lnTo>
                    <a:pt x="89402" y="1647290"/>
                  </a:lnTo>
                  <a:lnTo>
                    <a:pt x="72897" y="1604910"/>
                  </a:lnTo>
                  <a:lnTo>
                    <a:pt x="57977" y="1561763"/>
                  </a:lnTo>
                  <a:lnTo>
                    <a:pt x="44680" y="1517885"/>
                  </a:lnTo>
                  <a:lnTo>
                    <a:pt x="33040" y="1473312"/>
                  </a:lnTo>
                  <a:lnTo>
                    <a:pt x="23093" y="1428081"/>
                  </a:lnTo>
                  <a:lnTo>
                    <a:pt x="14874" y="1382225"/>
                  </a:lnTo>
                  <a:lnTo>
                    <a:pt x="8420" y="1335781"/>
                  </a:lnTo>
                  <a:lnTo>
                    <a:pt x="3766" y="1288785"/>
                  </a:lnTo>
                  <a:lnTo>
                    <a:pt x="947" y="1241273"/>
                  </a:lnTo>
                  <a:lnTo>
                    <a:pt x="0" y="1193279"/>
                  </a:lnTo>
                  <a:lnTo>
                    <a:pt x="947" y="1145286"/>
                  </a:lnTo>
                  <a:lnTo>
                    <a:pt x="3766" y="1097774"/>
                  </a:lnTo>
                  <a:lnTo>
                    <a:pt x="8420" y="1050779"/>
                  </a:lnTo>
                  <a:lnTo>
                    <a:pt x="14874" y="1004336"/>
                  </a:lnTo>
                  <a:lnTo>
                    <a:pt x="23093" y="958481"/>
                  </a:lnTo>
                  <a:lnTo>
                    <a:pt x="33040" y="913249"/>
                  </a:lnTo>
                  <a:lnTo>
                    <a:pt x="44680" y="868677"/>
                  </a:lnTo>
                  <a:lnTo>
                    <a:pt x="57977" y="824800"/>
                  </a:lnTo>
                  <a:lnTo>
                    <a:pt x="72897" y="781653"/>
                  </a:lnTo>
                  <a:lnTo>
                    <a:pt x="89402" y="739273"/>
                  </a:lnTo>
                  <a:lnTo>
                    <a:pt x="107457" y="697694"/>
                  </a:lnTo>
                  <a:lnTo>
                    <a:pt x="127028" y="656953"/>
                  </a:lnTo>
                  <a:lnTo>
                    <a:pt x="148077" y="617085"/>
                  </a:lnTo>
                  <a:lnTo>
                    <a:pt x="170571" y="578125"/>
                  </a:lnTo>
                  <a:lnTo>
                    <a:pt x="194471" y="540110"/>
                  </a:lnTo>
                  <a:lnTo>
                    <a:pt x="219745" y="503076"/>
                  </a:lnTo>
                  <a:lnTo>
                    <a:pt x="246354" y="467057"/>
                  </a:lnTo>
                  <a:lnTo>
                    <a:pt x="274265" y="432089"/>
                  </a:lnTo>
                  <a:lnTo>
                    <a:pt x="303441" y="398208"/>
                  </a:lnTo>
                  <a:lnTo>
                    <a:pt x="333846" y="365450"/>
                  </a:lnTo>
                  <a:lnTo>
                    <a:pt x="365445" y="333851"/>
                  </a:lnTo>
                  <a:lnTo>
                    <a:pt x="398203" y="303445"/>
                  </a:lnTo>
                  <a:lnTo>
                    <a:pt x="432084" y="274269"/>
                  </a:lnTo>
                  <a:lnTo>
                    <a:pt x="467051" y="246358"/>
                  </a:lnTo>
                  <a:lnTo>
                    <a:pt x="503070" y="219748"/>
                  </a:lnTo>
                  <a:lnTo>
                    <a:pt x="540105" y="194475"/>
                  </a:lnTo>
                  <a:lnTo>
                    <a:pt x="578120" y="170573"/>
                  </a:lnTo>
                  <a:lnTo>
                    <a:pt x="617079" y="148080"/>
                  </a:lnTo>
                  <a:lnTo>
                    <a:pt x="656947" y="127030"/>
                  </a:lnTo>
                  <a:lnTo>
                    <a:pt x="697688" y="107459"/>
                  </a:lnTo>
                  <a:lnTo>
                    <a:pt x="739267" y="89403"/>
                  </a:lnTo>
                  <a:lnTo>
                    <a:pt x="781648" y="72898"/>
                  </a:lnTo>
                  <a:lnTo>
                    <a:pt x="824795" y="57979"/>
                  </a:lnTo>
                  <a:lnTo>
                    <a:pt x="868673" y="44681"/>
                  </a:lnTo>
                  <a:lnTo>
                    <a:pt x="913245" y="33040"/>
                  </a:lnTo>
                  <a:lnTo>
                    <a:pt x="958477" y="23093"/>
                  </a:lnTo>
                  <a:lnTo>
                    <a:pt x="1004333" y="14874"/>
                  </a:lnTo>
                  <a:lnTo>
                    <a:pt x="1050776" y="8420"/>
                  </a:lnTo>
                  <a:lnTo>
                    <a:pt x="1097772" y="3766"/>
                  </a:lnTo>
                  <a:lnTo>
                    <a:pt x="1145285" y="947"/>
                  </a:lnTo>
                  <a:lnTo>
                    <a:pt x="1193279" y="0"/>
                  </a:lnTo>
                  <a:lnTo>
                    <a:pt x="1241272" y="947"/>
                  </a:lnTo>
                  <a:lnTo>
                    <a:pt x="1288784" y="3766"/>
                  </a:lnTo>
                  <a:lnTo>
                    <a:pt x="1335779" y="8420"/>
                  </a:lnTo>
                  <a:lnTo>
                    <a:pt x="1382222" y="14874"/>
                  </a:lnTo>
                  <a:lnTo>
                    <a:pt x="1428077" y="23093"/>
                  </a:lnTo>
                  <a:lnTo>
                    <a:pt x="1473308" y="33040"/>
                  </a:lnTo>
                  <a:lnTo>
                    <a:pt x="1517881" y="44681"/>
                  </a:lnTo>
                  <a:lnTo>
                    <a:pt x="1561758" y="57979"/>
                  </a:lnTo>
                  <a:lnTo>
                    <a:pt x="1604905" y="72898"/>
                  </a:lnTo>
                  <a:lnTo>
                    <a:pt x="1647285" y="89403"/>
                  </a:lnTo>
                  <a:lnTo>
                    <a:pt x="1688864" y="107459"/>
                  </a:lnTo>
                  <a:lnTo>
                    <a:pt x="1729605" y="127030"/>
                  </a:lnTo>
                  <a:lnTo>
                    <a:pt x="1769473" y="148080"/>
                  </a:lnTo>
                  <a:lnTo>
                    <a:pt x="1808432" y="170573"/>
                  </a:lnTo>
                  <a:lnTo>
                    <a:pt x="1846447" y="194475"/>
                  </a:lnTo>
                  <a:lnTo>
                    <a:pt x="1883482" y="219748"/>
                  </a:lnTo>
                  <a:lnTo>
                    <a:pt x="1919501" y="246358"/>
                  </a:lnTo>
                  <a:lnTo>
                    <a:pt x="1954469" y="274269"/>
                  </a:lnTo>
                  <a:lnTo>
                    <a:pt x="1988349" y="303445"/>
                  </a:lnTo>
                  <a:lnTo>
                    <a:pt x="2021107" y="333851"/>
                  </a:lnTo>
                  <a:lnTo>
                    <a:pt x="2052707" y="365450"/>
                  </a:lnTo>
                  <a:lnTo>
                    <a:pt x="2083113" y="398208"/>
                  </a:lnTo>
                  <a:lnTo>
                    <a:pt x="2112289" y="432089"/>
                  </a:lnTo>
                  <a:lnTo>
                    <a:pt x="2140200" y="467057"/>
                  </a:lnTo>
                  <a:lnTo>
                    <a:pt x="2166810" y="503076"/>
                  </a:lnTo>
                  <a:lnTo>
                    <a:pt x="2192083" y="540110"/>
                  </a:lnTo>
                  <a:lnTo>
                    <a:pt x="2215984" y="578125"/>
                  </a:lnTo>
                  <a:lnTo>
                    <a:pt x="2238478" y="617085"/>
                  </a:lnTo>
                  <a:lnTo>
                    <a:pt x="2259527" y="656953"/>
                  </a:lnTo>
                  <a:lnTo>
                    <a:pt x="2279098" y="697694"/>
                  </a:lnTo>
                  <a:lnTo>
                    <a:pt x="2297154" y="739273"/>
                  </a:lnTo>
                  <a:lnTo>
                    <a:pt x="2313660" y="781653"/>
                  </a:lnTo>
                  <a:lnTo>
                    <a:pt x="2328579" y="824800"/>
                  </a:lnTo>
                  <a:lnTo>
                    <a:pt x="2341877" y="868677"/>
                  </a:lnTo>
                  <a:lnTo>
                    <a:pt x="2353517" y="913249"/>
                  </a:lnTo>
                  <a:lnTo>
                    <a:pt x="2363464" y="958481"/>
                  </a:lnTo>
                  <a:lnTo>
                    <a:pt x="2371683" y="1004336"/>
                  </a:lnTo>
                  <a:lnTo>
                    <a:pt x="2378137" y="1050779"/>
                  </a:lnTo>
                  <a:lnTo>
                    <a:pt x="2382792" y="1097774"/>
                  </a:lnTo>
                  <a:lnTo>
                    <a:pt x="2385611" y="1145286"/>
                  </a:lnTo>
                  <a:lnTo>
                    <a:pt x="2386558" y="1193279"/>
                  </a:lnTo>
                  <a:close/>
                </a:path>
              </a:pathLst>
            </a:custGeom>
            <a:ln w="49339">
              <a:solidFill>
                <a:srgbClr val="004166"/>
              </a:solidFill>
            </a:ln>
          </p:spPr>
          <p:txBody>
            <a:bodyPr wrap="square" lIns="0" tIns="0" rIns="0" bIns="0" rtlCol="0"/>
            <a:lstStyle/>
            <a:p>
              <a:endParaRPr/>
            </a:p>
          </p:txBody>
        </p:sp>
      </p:grpSp>
      <p:grpSp>
        <p:nvGrpSpPr>
          <p:cNvPr id="69" name="Group 68">
            <a:extLst>
              <a:ext uri="{FF2B5EF4-FFF2-40B4-BE49-F238E27FC236}">
                <a16:creationId xmlns:a16="http://schemas.microsoft.com/office/drawing/2014/main" id="{25F6EB6A-AAE1-634F-B5BD-D04E00CF3A2A}"/>
              </a:ext>
            </a:extLst>
          </p:cNvPr>
          <p:cNvGrpSpPr/>
          <p:nvPr/>
        </p:nvGrpSpPr>
        <p:grpSpPr>
          <a:xfrm>
            <a:off x="6005042" y="3684050"/>
            <a:ext cx="2030950" cy="2030950"/>
            <a:chOff x="3640249" y="2661060"/>
            <a:chExt cx="2457450" cy="2457450"/>
          </a:xfrm>
        </p:grpSpPr>
        <p:sp>
          <p:nvSpPr>
            <p:cNvPr id="70" name="object 14">
              <a:extLst>
                <a:ext uri="{FF2B5EF4-FFF2-40B4-BE49-F238E27FC236}">
                  <a16:creationId xmlns:a16="http://schemas.microsoft.com/office/drawing/2014/main" id="{43B075F9-F3E1-1A45-BE46-83D51EBD1353}"/>
                </a:ext>
              </a:extLst>
            </p:cNvPr>
            <p:cNvSpPr/>
            <p:nvPr/>
          </p:nvSpPr>
          <p:spPr>
            <a:xfrm>
              <a:off x="3705609" y="2726427"/>
              <a:ext cx="2326640" cy="2326640"/>
            </a:xfrm>
            <a:custGeom>
              <a:avLst/>
              <a:gdLst/>
              <a:ahLst/>
              <a:cxnLst/>
              <a:rect l="l" t="t" r="r" b="b"/>
              <a:pathLst>
                <a:path w="2326640" h="2326640">
                  <a:moveTo>
                    <a:pt x="2326500" y="1163243"/>
                  </a:moveTo>
                  <a:lnTo>
                    <a:pt x="2325530" y="1211193"/>
                  </a:lnTo>
                  <a:lnTo>
                    <a:pt x="2322644" y="1258649"/>
                  </a:lnTo>
                  <a:lnTo>
                    <a:pt x="2317879" y="1305574"/>
                  </a:lnTo>
                  <a:lnTo>
                    <a:pt x="2311275" y="1351931"/>
                  </a:lnTo>
                  <a:lnTo>
                    <a:pt x="2302866" y="1397682"/>
                  </a:lnTo>
                  <a:lnTo>
                    <a:pt x="2292692" y="1442789"/>
                  </a:lnTo>
                  <a:lnTo>
                    <a:pt x="2280789" y="1487216"/>
                  </a:lnTo>
                  <a:lnTo>
                    <a:pt x="2267196" y="1530925"/>
                  </a:lnTo>
                  <a:lnTo>
                    <a:pt x="2251948" y="1573878"/>
                  </a:lnTo>
                  <a:lnTo>
                    <a:pt x="2235084" y="1616038"/>
                  </a:lnTo>
                  <a:lnTo>
                    <a:pt x="2216642" y="1657367"/>
                  </a:lnTo>
                  <a:lnTo>
                    <a:pt x="2196658" y="1697829"/>
                  </a:lnTo>
                  <a:lnTo>
                    <a:pt x="2175170" y="1737386"/>
                  </a:lnTo>
                  <a:lnTo>
                    <a:pt x="2152216" y="1776000"/>
                  </a:lnTo>
                  <a:lnTo>
                    <a:pt x="2127832" y="1813634"/>
                  </a:lnTo>
                  <a:lnTo>
                    <a:pt x="2102057" y="1850250"/>
                  </a:lnTo>
                  <a:lnTo>
                    <a:pt x="2074927" y="1885812"/>
                  </a:lnTo>
                  <a:lnTo>
                    <a:pt x="2046481" y="1920281"/>
                  </a:lnTo>
                  <a:lnTo>
                    <a:pt x="2016755" y="1953620"/>
                  </a:lnTo>
                  <a:lnTo>
                    <a:pt x="1985787" y="1985792"/>
                  </a:lnTo>
                  <a:lnTo>
                    <a:pt x="1953615" y="2016760"/>
                  </a:lnTo>
                  <a:lnTo>
                    <a:pt x="1920275" y="2046485"/>
                  </a:lnTo>
                  <a:lnTo>
                    <a:pt x="1885806" y="2074931"/>
                  </a:lnTo>
                  <a:lnTo>
                    <a:pt x="1850245" y="2102061"/>
                  </a:lnTo>
                  <a:lnTo>
                    <a:pt x="1813628" y="2127835"/>
                  </a:lnTo>
                  <a:lnTo>
                    <a:pt x="1775994" y="2152219"/>
                  </a:lnTo>
                  <a:lnTo>
                    <a:pt x="1737380" y="2175173"/>
                  </a:lnTo>
                  <a:lnTo>
                    <a:pt x="1697824" y="2196660"/>
                  </a:lnTo>
                  <a:lnTo>
                    <a:pt x="1657362" y="2216644"/>
                  </a:lnTo>
                  <a:lnTo>
                    <a:pt x="1616032" y="2235086"/>
                  </a:lnTo>
                  <a:lnTo>
                    <a:pt x="1573873" y="2251950"/>
                  </a:lnTo>
                  <a:lnTo>
                    <a:pt x="1530920" y="2267197"/>
                  </a:lnTo>
                  <a:lnTo>
                    <a:pt x="1487212" y="2280790"/>
                  </a:lnTo>
                  <a:lnTo>
                    <a:pt x="1442785" y="2292693"/>
                  </a:lnTo>
                  <a:lnTo>
                    <a:pt x="1397678" y="2302867"/>
                  </a:lnTo>
                  <a:lnTo>
                    <a:pt x="1351928" y="2311275"/>
                  </a:lnTo>
                  <a:lnTo>
                    <a:pt x="1305572" y="2317880"/>
                  </a:lnTo>
                  <a:lnTo>
                    <a:pt x="1258648" y="2322644"/>
                  </a:lnTo>
                  <a:lnTo>
                    <a:pt x="1211192" y="2325530"/>
                  </a:lnTo>
                  <a:lnTo>
                    <a:pt x="1163243" y="2326500"/>
                  </a:lnTo>
                  <a:lnTo>
                    <a:pt x="1115294" y="2325530"/>
                  </a:lnTo>
                  <a:lnTo>
                    <a:pt x="1067839" y="2322644"/>
                  </a:lnTo>
                  <a:lnTo>
                    <a:pt x="1020915" y="2317880"/>
                  </a:lnTo>
                  <a:lnTo>
                    <a:pt x="974559" y="2311275"/>
                  </a:lnTo>
                  <a:lnTo>
                    <a:pt x="928809" y="2302867"/>
                  </a:lnTo>
                  <a:lnTo>
                    <a:pt x="883702" y="2292693"/>
                  </a:lnTo>
                  <a:lnTo>
                    <a:pt x="839276" y="2280790"/>
                  </a:lnTo>
                  <a:lnTo>
                    <a:pt x="795568" y="2267197"/>
                  </a:lnTo>
                  <a:lnTo>
                    <a:pt x="752616" y="2251950"/>
                  </a:lnTo>
                  <a:lnTo>
                    <a:pt x="710456" y="2235086"/>
                  </a:lnTo>
                  <a:lnTo>
                    <a:pt x="669127" y="2216644"/>
                  </a:lnTo>
                  <a:lnTo>
                    <a:pt x="628666" y="2196660"/>
                  </a:lnTo>
                  <a:lnTo>
                    <a:pt x="589109" y="2175173"/>
                  </a:lnTo>
                  <a:lnTo>
                    <a:pt x="550496" y="2152219"/>
                  </a:lnTo>
                  <a:lnTo>
                    <a:pt x="512862" y="2127835"/>
                  </a:lnTo>
                  <a:lnTo>
                    <a:pt x="476246" y="2102061"/>
                  </a:lnTo>
                  <a:lnTo>
                    <a:pt x="440685" y="2074931"/>
                  </a:lnTo>
                  <a:lnTo>
                    <a:pt x="406217" y="2046485"/>
                  </a:lnTo>
                  <a:lnTo>
                    <a:pt x="372877" y="2016760"/>
                  </a:lnTo>
                  <a:lnTo>
                    <a:pt x="340706" y="1985792"/>
                  </a:lnTo>
                  <a:lnTo>
                    <a:pt x="309738" y="1953620"/>
                  </a:lnTo>
                  <a:lnTo>
                    <a:pt x="280013" y="1920281"/>
                  </a:lnTo>
                  <a:lnTo>
                    <a:pt x="251567" y="1885812"/>
                  </a:lnTo>
                  <a:lnTo>
                    <a:pt x="224438" y="1850250"/>
                  </a:lnTo>
                  <a:lnTo>
                    <a:pt x="198663" y="1813634"/>
                  </a:lnTo>
                  <a:lnTo>
                    <a:pt x="174280" y="1776000"/>
                  </a:lnTo>
                  <a:lnTo>
                    <a:pt x="151326" y="1737386"/>
                  </a:lnTo>
                  <a:lnTo>
                    <a:pt x="129839" y="1697829"/>
                  </a:lnTo>
                  <a:lnTo>
                    <a:pt x="109855" y="1657367"/>
                  </a:lnTo>
                  <a:lnTo>
                    <a:pt x="91413" y="1616038"/>
                  </a:lnTo>
                  <a:lnTo>
                    <a:pt x="74550" y="1573878"/>
                  </a:lnTo>
                  <a:lnTo>
                    <a:pt x="59302" y="1530925"/>
                  </a:lnTo>
                  <a:lnTo>
                    <a:pt x="45709" y="1487216"/>
                  </a:lnTo>
                  <a:lnTo>
                    <a:pt x="33806" y="1442789"/>
                  </a:lnTo>
                  <a:lnTo>
                    <a:pt x="23632" y="1397682"/>
                  </a:lnTo>
                  <a:lnTo>
                    <a:pt x="15224" y="1351931"/>
                  </a:lnTo>
                  <a:lnTo>
                    <a:pt x="8620" y="1305574"/>
                  </a:lnTo>
                  <a:lnTo>
                    <a:pt x="3856" y="1258649"/>
                  </a:lnTo>
                  <a:lnTo>
                    <a:pt x="970" y="1211193"/>
                  </a:lnTo>
                  <a:lnTo>
                    <a:pt x="0" y="1163243"/>
                  </a:lnTo>
                  <a:lnTo>
                    <a:pt x="970" y="1115294"/>
                  </a:lnTo>
                  <a:lnTo>
                    <a:pt x="3856" y="1067839"/>
                  </a:lnTo>
                  <a:lnTo>
                    <a:pt x="8620" y="1020915"/>
                  </a:lnTo>
                  <a:lnTo>
                    <a:pt x="15224" y="974559"/>
                  </a:lnTo>
                  <a:lnTo>
                    <a:pt x="23632" y="928809"/>
                  </a:lnTo>
                  <a:lnTo>
                    <a:pt x="33806" y="883702"/>
                  </a:lnTo>
                  <a:lnTo>
                    <a:pt x="45709" y="839276"/>
                  </a:lnTo>
                  <a:lnTo>
                    <a:pt x="59302" y="795568"/>
                  </a:lnTo>
                  <a:lnTo>
                    <a:pt x="74550" y="752616"/>
                  </a:lnTo>
                  <a:lnTo>
                    <a:pt x="91413" y="710456"/>
                  </a:lnTo>
                  <a:lnTo>
                    <a:pt x="109855" y="669127"/>
                  </a:lnTo>
                  <a:lnTo>
                    <a:pt x="129839" y="628666"/>
                  </a:lnTo>
                  <a:lnTo>
                    <a:pt x="151326" y="589109"/>
                  </a:lnTo>
                  <a:lnTo>
                    <a:pt x="174280" y="550496"/>
                  </a:lnTo>
                  <a:lnTo>
                    <a:pt x="198663" y="512862"/>
                  </a:lnTo>
                  <a:lnTo>
                    <a:pt x="224438" y="476246"/>
                  </a:lnTo>
                  <a:lnTo>
                    <a:pt x="251567" y="440685"/>
                  </a:lnTo>
                  <a:lnTo>
                    <a:pt x="280013" y="406217"/>
                  </a:lnTo>
                  <a:lnTo>
                    <a:pt x="309738" y="372877"/>
                  </a:lnTo>
                  <a:lnTo>
                    <a:pt x="340706" y="340706"/>
                  </a:lnTo>
                  <a:lnTo>
                    <a:pt x="372877" y="309738"/>
                  </a:lnTo>
                  <a:lnTo>
                    <a:pt x="406217" y="280013"/>
                  </a:lnTo>
                  <a:lnTo>
                    <a:pt x="440685" y="251567"/>
                  </a:lnTo>
                  <a:lnTo>
                    <a:pt x="476246" y="224438"/>
                  </a:lnTo>
                  <a:lnTo>
                    <a:pt x="512862" y="198663"/>
                  </a:lnTo>
                  <a:lnTo>
                    <a:pt x="550496" y="174280"/>
                  </a:lnTo>
                  <a:lnTo>
                    <a:pt x="589109" y="151326"/>
                  </a:lnTo>
                  <a:lnTo>
                    <a:pt x="628666" y="129839"/>
                  </a:lnTo>
                  <a:lnTo>
                    <a:pt x="669127" y="109855"/>
                  </a:lnTo>
                  <a:lnTo>
                    <a:pt x="710456" y="91413"/>
                  </a:lnTo>
                  <a:lnTo>
                    <a:pt x="752616" y="74550"/>
                  </a:lnTo>
                  <a:lnTo>
                    <a:pt x="795568" y="59302"/>
                  </a:lnTo>
                  <a:lnTo>
                    <a:pt x="839276" y="45709"/>
                  </a:lnTo>
                  <a:lnTo>
                    <a:pt x="883702" y="33806"/>
                  </a:lnTo>
                  <a:lnTo>
                    <a:pt x="928809" y="23632"/>
                  </a:lnTo>
                  <a:lnTo>
                    <a:pt x="974559" y="15224"/>
                  </a:lnTo>
                  <a:lnTo>
                    <a:pt x="1020915" y="8620"/>
                  </a:lnTo>
                  <a:lnTo>
                    <a:pt x="1067839" y="3856"/>
                  </a:lnTo>
                  <a:lnTo>
                    <a:pt x="1115294" y="970"/>
                  </a:lnTo>
                  <a:lnTo>
                    <a:pt x="1163243" y="0"/>
                  </a:lnTo>
                  <a:lnTo>
                    <a:pt x="1211192" y="970"/>
                  </a:lnTo>
                  <a:lnTo>
                    <a:pt x="1258648" y="3856"/>
                  </a:lnTo>
                  <a:lnTo>
                    <a:pt x="1305572" y="8620"/>
                  </a:lnTo>
                  <a:lnTo>
                    <a:pt x="1351928" y="15224"/>
                  </a:lnTo>
                  <a:lnTo>
                    <a:pt x="1397678" y="23632"/>
                  </a:lnTo>
                  <a:lnTo>
                    <a:pt x="1442785" y="33806"/>
                  </a:lnTo>
                  <a:lnTo>
                    <a:pt x="1487212" y="45709"/>
                  </a:lnTo>
                  <a:lnTo>
                    <a:pt x="1530920" y="59302"/>
                  </a:lnTo>
                  <a:lnTo>
                    <a:pt x="1573873" y="74550"/>
                  </a:lnTo>
                  <a:lnTo>
                    <a:pt x="1616032" y="91413"/>
                  </a:lnTo>
                  <a:lnTo>
                    <a:pt x="1657362" y="109855"/>
                  </a:lnTo>
                  <a:lnTo>
                    <a:pt x="1697824" y="129839"/>
                  </a:lnTo>
                  <a:lnTo>
                    <a:pt x="1737380" y="151326"/>
                  </a:lnTo>
                  <a:lnTo>
                    <a:pt x="1775994" y="174280"/>
                  </a:lnTo>
                  <a:lnTo>
                    <a:pt x="1813628" y="198663"/>
                  </a:lnTo>
                  <a:lnTo>
                    <a:pt x="1850245" y="224438"/>
                  </a:lnTo>
                  <a:lnTo>
                    <a:pt x="1885806" y="251567"/>
                  </a:lnTo>
                  <a:lnTo>
                    <a:pt x="1920275" y="280013"/>
                  </a:lnTo>
                  <a:lnTo>
                    <a:pt x="1953615" y="309738"/>
                  </a:lnTo>
                  <a:lnTo>
                    <a:pt x="1985787" y="340706"/>
                  </a:lnTo>
                  <a:lnTo>
                    <a:pt x="2016755" y="372877"/>
                  </a:lnTo>
                  <a:lnTo>
                    <a:pt x="2046481" y="406217"/>
                  </a:lnTo>
                  <a:lnTo>
                    <a:pt x="2074927" y="440685"/>
                  </a:lnTo>
                  <a:lnTo>
                    <a:pt x="2102057" y="476246"/>
                  </a:lnTo>
                  <a:lnTo>
                    <a:pt x="2127832" y="512862"/>
                  </a:lnTo>
                  <a:lnTo>
                    <a:pt x="2152216" y="550496"/>
                  </a:lnTo>
                  <a:lnTo>
                    <a:pt x="2175170" y="589109"/>
                  </a:lnTo>
                  <a:lnTo>
                    <a:pt x="2196658" y="628666"/>
                  </a:lnTo>
                  <a:lnTo>
                    <a:pt x="2216642" y="669127"/>
                  </a:lnTo>
                  <a:lnTo>
                    <a:pt x="2235084" y="710456"/>
                  </a:lnTo>
                  <a:lnTo>
                    <a:pt x="2251948" y="752616"/>
                  </a:lnTo>
                  <a:lnTo>
                    <a:pt x="2267196" y="795568"/>
                  </a:lnTo>
                  <a:lnTo>
                    <a:pt x="2280789" y="839276"/>
                  </a:lnTo>
                  <a:lnTo>
                    <a:pt x="2292692" y="883702"/>
                  </a:lnTo>
                  <a:lnTo>
                    <a:pt x="2302866" y="928809"/>
                  </a:lnTo>
                  <a:lnTo>
                    <a:pt x="2311275" y="974559"/>
                  </a:lnTo>
                  <a:lnTo>
                    <a:pt x="2317879" y="1020915"/>
                  </a:lnTo>
                  <a:lnTo>
                    <a:pt x="2322644" y="1067839"/>
                  </a:lnTo>
                  <a:lnTo>
                    <a:pt x="2325530" y="1115294"/>
                  </a:lnTo>
                  <a:lnTo>
                    <a:pt x="2326500" y="1163243"/>
                  </a:lnTo>
                  <a:close/>
                </a:path>
              </a:pathLst>
            </a:custGeom>
            <a:ln w="48094">
              <a:solidFill>
                <a:srgbClr val="00ACDD"/>
              </a:solidFill>
            </a:ln>
          </p:spPr>
          <p:txBody>
            <a:bodyPr wrap="square" lIns="0" tIns="0" rIns="0" bIns="0" rtlCol="0"/>
            <a:lstStyle/>
            <a:p>
              <a:endParaRPr/>
            </a:p>
          </p:txBody>
        </p:sp>
        <p:sp>
          <p:nvSpPr>
            <p:cNvPr id="71" name="object 15">
              <a:extLst>
                <a:ext uri="{FF2B5EF4-FFF2-40B4-BE49-F238E27FC236}">
                  <a16:creationId xmlns:a16="http://schemas.microsoft.com/office/drawing/2014/main" id="{1E2EC2F4-16C0-EE40-AE36-BE43CA890BF5}"/>
                </a:ext>
              </a:extLst>
            </p:cNvPr>
            <p:cNvSpPr/>
            <p:nvPr/>
          </p:nvSpPr>
          <p:spPr>
            <a:xfrm>
              <a:off x="3640249" y="2661060"/>
              <a:ext cx="2457450" cy="2457450"/>
            </a:xfrm>
            <a:custGeom>
              <a:avLst/>
              <a:gdLst/>
              <a:ahLst/>
              <a:cxnLst/>
              <a:rect l="l" t="t" r="r" b="b"/>
              <a:pathLst>
                <a:path w="2457450" h="2457450">
                  <a:moveTo>
                    <a:pt x="2457221" y="1228610"/>
                  </a:moveTo>
                  <a:lnTo>
                    <a:pt x="2456291" y="1276854"/>
                  </a:lnTo>
                  <a:lnTo>
                    <a:pt x="2453524" y="1324626"/>
                  </a:lnTo>
                  <a:lnTo>
                    <a:pt x="2448955" y="1371893"/>
                  </a:lnTo>
                  <a:lnTo>
                    <a:pt x="2442617" y="1418621"/>
                  </a:lnTo>
                  <a:lnTo>
                    <a:pt x="2434545" y="1464775"/>
                  </a:lnTo>
                  <a:lnTo>
                    <a:pt x="2424772" y="1510321"/>
                  </a:lnTo>
                  <a:lnTo>
                    <a:pt x="2413333" y="1555225"/>
                  </a:lnTo>
                  <a:lnTo>
                    <a:pt x="2400262" y="1599454"/>
                  </a:lnTo>
                  <a:lnTo>
                    <a:pt x="2385594" y="1642972"/>
                  </a:lnTo>
                  <a:lnTo>
                    <a:pt x="2369361" y="1685746"/>
                  </a:lnTo>
                  <a:lnTo>
                    <a:pt x="2351600" y="1727741"/>
                  </a:lnTo>
                  <a:lnTo>
                    <a:pt x="2332342" y="1768924"/>
                  </a:lnTo>
                  <a:lnTo>
                    <a:pt x="2311624" y="1809261"/>
                  </a:lnTo>
                  <a:lnTo>
                    <a:pt x="2289478" y="1848716"/>
                  </a:lnTo>
                  <a:lnTo>
                    <a:pt x="2265939" y="1887256"/>
                  </a:lnTo>
                  <a:lnTo>
                    <a:pt x="2241042" y="1924847"/>
                  </a:lnTo>
                  <a:lnTo>
                    <a:pt x="2214819" y="1961455"/>
                  </a:lnTo>
                  <a:lnTo>
                    <a:pt x="2187307" y="1997046"/>
                  </a:lnTo>
                  <a:lnTo>
                    <a:pt x="2158537" y="2031585"/>
                  </a:lnTo>
                  <a:lnTo>
                    <a:pt x="2128546" y="2065038"/>
                  </a:lnTo>
                  <a:lnTo>
                    <a:pt x="2097366" y="2097371"/>
                  </a:lnTo>
                  <a:lnTo>
                    <a:pt x="2065033" y="2128550"/>
                  </a:lnTo>
                  <a:lnTo>
                    <a:pt x="2031579" y="2158542"/>
                  </a:lnTo>
                  <a:lnTo>
                    <a:pt x="1997040" y="2187311"/>
                  </a:lnTo>
                  <a:lnTo>
                    <a:pt x="1961450" y="2214823"/>
                  </a:lnTo>
                  <a:lnTo>
                    <a:pt x="1924842" y="2241045"/>
                  </a:lnTo>
                  <a:lnTo>
                    <a:pt x="1887251" y="2265942"/>
                  </a:lnTo>
                  <a:lnTo>
                    <a:pt x="1848710" y="2289481"/>
                  </a:lnTo>
                  <a:lnTo>
                    <a:pt x="1809255" y="2311626"/>
                  </a:lnTo>
                  <a:lnTo>
                    <a:pt x="1768919" y="2332344"/>
                  </a:lnTo>
                  <a:lnTo>
                    <a:pt x="1727736" y="2351601"/>
                  </a:lnTo>
                  <a:lnTo>
                    <a:pt x="1685741" y="2369363"/>
                  </a:lnTo>
                  <a:lnTo>
                    <a:pt x="1642967" y="2385595"/>
                  </a:lnTo>
                  <a:lnTo>
                    <a:pt x="1599449" y="2400264"/>
                  </a:lnTo>
                  <a:lnTo>
                    <a:pt x="1555221" y="2413334"/>
                  </a:lnTo>
                  <a:lnTo>
                    <a:pt x="1510317" y="2424773"/>
                  </a:lnTo>
                  <a:lnTo>
                    <a:pt x="1464771" y="2434545"/>
                  </a:lnTo>
                  <a:lnTo>
                    <a:pt x="1418618" y="2442617"/>
                  </a:lnTo>
                  <a:lnTo>
                    <a:pt x="1371891" y="2448955"/>
                  </a:lnTo>
                  <a:lnTo>
                    <a:pt x="1324624" y="2453525"/>
                  </a:lnTo>
                  <a:lnTo>
                    <a:pt x="1276853" y="2456291"/>
                  </a:lnTo>
                  <a:lnTo>
                    <a:pt x="1228610" y="2457221"/>
                  </a:lnTo>
                  <a:lnTo>
                    <a:pt x="1180367" y="2456291"/>
                  </a:lnTo>
                  <a:lnTo>
                    <a:pt x="1132594" y="2453525"/>
                  </a:lnTo>
                  <a:lnTo>
                    <a:pt x="1085327" y="2448955"/>
                  </a:lnTo>
                  <a:lnTo>
                    <a:pt x="1038600" y="2442617"/>
                  </a:lnTo>
                  <a:lnTo>
                    <a:pt x="992446" y="2434545"/>
                  </a:lnTo>
                  <a:lnTo>
                    <a:pt x="946899" y="2424773"/>
                  </a:lnTo>
                  <a:lnTo>
                    <a:pt x="901995" y="2413334"/>
                  </a:lnTo>
                  <a:lnTo>
                    <a:pt x="857767" y="2400264"/>
                  </a:lnTo>
                  <a:lnTo>
                    <a:pt x="814248" y="2385595"/>
                  </a:lnTo>
                  <a:lnTo>
                    <a:pt x="771474" y="2369363"/>
                  </a:lnTo>
                  <a:lnTo>
                    <a:pt x="729479" y="2351601"/>
                  </a:lnTo>
                  <a:lnTo>
                    <a:pt x="688296" y="2332344"/>
                  </a:lnTo>
                  <a:lnTo>
                    <a:pt x="647960" y="2311626"/>
                  </a:lnTo>
                  <a:lnTo>
                    <a:pt x="608504" y="2289481"/>
                  </a:lnTo>
                  <a:lnTo>
                    <a:pt x="569964" y="2265942"/>
                  </a:lnTo>
                  <a:lnTo>
                    <a:pt x="532373" y="2241045"/>
                  </a:lnTo>
                  <a:lnTo>
                    <a:pt x="495765" y="2214823"/>
                  </a:lnTo>
                  <a:lnTo>
                    <a:pt x="460175" y="2187311"/>
                  </a:lnTo>
                  <a:lnTo>
                    <a:pt x="425636" y="2158542"/>
                  </a:lnTo>
                  <a:lnTo>
                    <a:pt x="392183" y="2128550"/>
                  </a:lnTo>
                  <a:lnTo>
                    <a:pt x="359849" y="2097371"/>
                  </a:lnTo>
                  <a:lnTo>
                    <a:pt x="328670" y="2065038"/>
                  </a:lnTo>
                  <a:lnTo>
                    <a:pt x="298679" y="2031585"/>
                  </a:lnTo>
                  <a:lnTo>
                    <a:pt x="269910" y="1997046"/>
                  </a:lnTo>
                  <a:lnTo>
                    <a:pt x="242397" y="1961455"/>
                  </a:lnTo>
                  <a:lnTo>
                    <a:pt x="216175" y="1924847"/>
                  </a:lnTo>
                  <a:lnTo>
                    <a:pt x="191278" y="1887256"/>
                  </a:lnTo>
                  <a:lnTo>
                    <a:pt x="167740" y="1848716"/>
                  </a:lnTo>
                  <a:lnTo>
                    <a:pt x="145594" y="1809261"/>
                  </a:lnTo>
                  <a:lnTo>
                    <a:pt x="124876" y="1768924"/>
                  </a:lnTo>
                  <a:lnTo>
                    <a:pt x="105619" y="1727741"/>
                  </a:lnTo>
                  <a:lnTo>
                    <a:pt x="87857" y="1685746"/>
                  </a:lnTo>
                  <a:lnTo>
                    <a:pt x="71625" y="1642972"/>
                  </a:lnTo>
                  <a:lnTo>
                    <a:pt x="56957" y="1599454"/>
                  </a:lnTo>
                  <a:lnTo>
                    <a:pt x="43886" y="1555225"/>
                  </a:lnTo>
                  <a:lnTo>
                    <a:pt x="32448" y="1510321"/>
                  </a:lnTo>
                  <a:lnTo>
                    <a:pt x="22675" y="1464775"/>
                  </a:lnTo>
                  <a:lnTo>
                    <a:pt x="14603" y="1418621"/>
                  </a:lnTo>
                  <a:lnTo>
                    <a:pt x="8265" y="1371893"/>
                  </a:lnTo>
                  <a:lnTo>
                    <a:pt x="3696" y="1324626"/>
                  </a:lnTo>
                  <a:lnTo>
                    <a:pt x="929" y="1276854"/>
                  </a:lnTo>
                  <a:lnTo>
                    <a:pt x="0" y="1228610"/>
                  </a:lnTo>
                  <a:lnTo>
                    <a:pt x="929" y="1180367"/>
                  </a:lnTo>
                  <a:lnTo>
                    <a:pt x="3696" y="1132594"/>
                  </a:lnTo>
                  <a:lnTo>
                    <a:pt x="8265" y="1085327"/>
                  </a:lnTo>
                  <a:lnTo>
                    <a:pt x="14603" y="1038600"/>
                  </a:lnTo>
                  <a:lnTo>
                    <a:pt x="22675" y="992446"/>
                  </a:lnTo>
                  <a:lnTo>
                    <a:pt x="32448" y="946899"/>
                  </a:lnTo>
                  <a:lnTo>
                    <a:pt x="43886" y="901995"/>
                  </a:lnTo>
                  <a:lnTo>
                    <a:pt x="56957" y="857767"/>
                  </a:lnTo>
                  <a:lnTo>
                    <a:pt x="71625" y="814248"/>
                  </a:lnTo>
                  <a:lnTo>
                    <a:pt x="87857" y="771474"/>
                  </a:lnTo>
                  <a:lnTo>
                    <a:pt x="105619" y="729479"/>
                  </a:lnTo>
                  <a:lnTo>
                    <a:pt x="124876" y="688296"/>
                  </a:lnTo>
                  <a:lnTo>
                    <a:pt x="145594" y="647960"/>
                  </a:lnTo>
                  <a:lnTo>
                    <a:pt x="167740" y="608504"/>
                  </a:lnTo>
                  <a:lnTo>
                    <a:pt x="191278" y="569964"/>
                  </a:lnTo>
                  <a:lnTo>
                    <a:pt x="216175" y="532373"/>
                  </a:lnTo>
                  <a:lnTo>
                    <a:pt x="242397" y="495765"/>
                  </a:lnTo>
                  <a:lnTo>
                    <a:pt x="269910" y="460175"/>
                  </a:lnTo>
                  <a:lnTo>
                    <a:pt x="298679" y="425636"/>
                  </a:lnTo>
                  <a:lnTo>
                    <a:pt x="328670" y="392183"/>
                  </a:lnTo>
                  <a:lnTo>
                    <a:pt x="359849" y="359849"/>
                  </a:lnTo>
                  <a:lnTo>
                    <a:pt x="392183" y="328670"/>
                  </a:lnTo>
                  <a:lnTo>
                    <a:pt x="425636" y="298679"/>
                  </a:lnTo>
                  <a:lnTo>
                    <a:pt x="460175" y="269910"/>
                  </a:lnTo>
                  <a:lnTo>
                    <a:pt x="495765" y="242397"/>
                  </a:lnTo>
                  <a:lnTo>
                    <a:pt x="532373" y="216175"/>
                  </a:lnTo>
                  <a:lnTo>
                    <a:pt x="569964" y="191278"/>
                  </a:lnTo>
                  <a:lnTo>
                    <a:pt x="608504" y="167740"/>
                  </a:lnTo>
                  <a:lnTo>
                    <a:pt x="647960" y="145594"/>
                  </a:lnTo>
                  <a:lnTo>
                    <a:pt x="688296" y="124876"/>
                  </a:lnTo>
                  <a:lnTo>
                    <a:pt x="729479" y="105619"/>
                  </a:lnTo>
                  <a:lnTo>
                    <a:pt x="771474" y="87857"/>
                  </a:lnTo>
                  <a:lnTo>
                    <a:pt x="814248" y="71625"/>
                  </a:lnTo>
                  <a:lnTo>
                    <a:pt x="857767" y="56957"/>
                  </a:lnTo>
                  <a:lnTo>
                    <a:pt x="901995" y="43886"/>
                  </a:lnTo>
                  <a:lnTo>
                    <a:pt x="946899" y="32448"/>
                  </a:lnTo>
                  <a:lnTo>
                    <a:pt x="992446" y="22675"/>
                  </a:lnTo>
                  <a:lnTo>
                    <a:pt x="1038600" y="14603"/>
                  </a:lnTo>
                  <a:lnTo>
                    <a:pt x="1085327" y="8265"/>
                  </a:lnTo>
                  <a:lnTo>
                    <a:pt x="1132594" y="3696"/>
                  </a:lnTo>
                  <a:lnTo>
                    <a:pt x="1180367" y="929"/>
                  </a:lnTo>
                  <a:lnTo>
                    <a:pt x="1228610" y="0"/>
                  </a:lnTo>
                  <a:lnTo>
                    <a:pt x="1276853" y="929"/>
                  </a:lnTo>
                  <a:lnTo>
                    <a:pt x="1324624" y="3696"/>
                  </a:lnTo>
                  <a:lnTo>
                    <a:pt x="1371891" y="8265"/>
                  </a:lnTo>
                  <a:lnTo>
                    <a:pt x="1418618" y="14603"/>
                  </a:lnTo>
                  <a:lnTo>
                    <a:pt x="1464771" y="22675"/>
                  </a:lnTo>
                  <a:lnTo>
                    <a:pt x="1510317" y="32448"/>
                  </a:lnTo>
                  <a:lnTo>
                    <a:pt x="1555221" y="43886"/>
                  </a:lnTo>
                  <a:lnTo>
                    <a:pt x="1599449" y="56957"/>
                  </a:lnTo>
                  <a:lnTo>
                    <a:pt x="1642967" y="71625"/>
                  </a:lnTo>
                  <a:lnTo>
                    <a:pt x="1685741" y="87857"/>
                  </a:lnTo>
                  <a:lnTo>
                    <a:pt x="1727736" y="105619"/>
                  </a:lnTo>
                  <a:lnTo>
                    <a:pt x="1768919" y="124876"/>
                  </a:lnTo>
                  <a:lnTo>
                    <a:pt x="1809255" y="145594"/>
                  </a:lnTo>
                  <a:lnTo>
                    <a:pt x="1848710" y="167740"/>
                  </a:lnTo>
                  <a:lnTo>
                    <a:pt x="1887251" y="191278"/>
                  </a:lnTo>
                  <a:lnTo>
                    <a:pt x="1924842" y="216175"/>
                  </a:lnTo>
                  <a:lnTo>
                    <a:pt x="1961450" y="242397"/>
                  </a:lnTo>
                  <a:lnTo>
                    <a:pt x="1997040" y="269910"/>
                  </a:lnTo>
                  <a:lnTo>
                    <a:pt x="2031579" y="298679"/>
                  </a:lnTo>
                  <a:lnTo>
                    <a:pt x="2065033" y="328670"/>
                  </a:lnTo>
                  <a:lnTo>
                    <a:pt x="2097366" y="359849"/>
                  </a:lnTo>
                  <a:lnTo>
                    <a:pt x="2128546" y="392183"/>
                  </a:lnTo>
                  <a:lnTo>
                    <a:pt x="2158537" y="425636"/>
                  </a:lnTo>
                  <a:lnTo>
                    <a:pt x="2187307" y="460175"/>
                  </a:lnTo>
                  <a:lnTo>
                    <a:pt x="2214819" y="495765"/>
                  </a:lnTo>
                  <a:lnTo>
                    <a:pt x="2241042" y="532373"/>
                  </a:lnTo>
                  <a:lnTo>
                    <a:pt x="2265939" y="569964"/>
                  </a:lnTo>
                  <a:lnTo>
                    <a:pt x="2289478" y="608504"/>
                  </a:lnTo>
                  <a:lnTo>
                    <a:pt x="2311624" y="647960"/>
                  </a:lnTo>
                  <a:lnTo>
                    <a:pt x="2332342" y="688296"/>
                  </a:lnTo>
                  <a:lnTo>
                    <a:pt x="2351600" y="729479"/>
                  </a:lnTo>
                  <a:lnTo>
                    <a:pt x="2369361" y="771474"/>
                  </a:lnTo>
                  <a:lnTo>
                    <a:pt x="2385594" y="814248"/>
                  </a:lnTo>
                  <a:lnTo>
                    <a:pt x="2400262" y="857767"/>
                  </a:lnTo>
                  <a:lnTo>
                    <a:pt x="2413333" y="901995"/>
                  </a:lnTo>
                  <a:lnTo>
                    <a:pt x="2424772" y="946899"/>
                  </a:lnTo>
                  <a:lnTo>
                    <a:pt x="2434545" y="992446"/>
                  </a:lnTo>
                  <a:lnTo>
                    <a:pt x="2442617" y="1038600"/>
                  </a:lnTo>
                  <a:lnTo>
                    <a:pt x="2448955" y="1085327"/>
                  </a:lnTo>
                  <a:lnTo>
                    <a:pt x="2453524" y="1132594"/>
                  </a:lnTo>
                  <a:lnTo>
                    <a:pt x="2456291" y="1180367"/>
                  </a:lnTo>
                  <a:lnTo>
                    <a:pt x="2457221" y="1228610"/>
                  </a:lnTo>
                  <a:close/>
                </a:path>
              </a:pathLst>
            </a:custGeom>
            <a:ln w="50800">
              <a:solidFill>
                <a:srgbClr val="95BB33"/>
              </a:solidFill>
            </a:ln>
          </p:spPr>
          <p:txBody>
            <a:bodyPr wrap="square" lIns="0" tIns="0" rIns="0" bIns="0" rtlCol="0"/>
            <a:lstStyle/>
            <a:p>
              <a:endParaRPr/>
            </a:p>
          </p:txBody>
        </p:sp>
        <p:sp>
          <p:nvSpPr>
            <p:cNvPr id="72" name="object 16">
              <a:extLst>
                <a:ext uri="{FF2B5EF4-FFF2-40B4-BE49-F238E27FC236}">
                  <a16:creationId xmlns:a16="http://schemas.microsoft.com/office/drawing/2014/main" id="{3001DC85-F829-BA45-9AC7-45F1518734C8}"/>
                </a:ext>
              </a:extLst>
            </p:cNvPr>
            <p:cNvSpPr/>
            <p:nvPr/>
          </p:nvSpPr>
          <p:spPr>
            <a:xfrm>
              <a:off x="3675577" y="2696391"/>
              <a:ext cx="2386965" cy="2386965"/>
            </a:xfrm>
            <a:custGeom>
              <a:avLst/>
              <a:gdLst/>
              <a:ahLst/>
              <a:cxnLst/>
              <a:rect l="l" t="t" r="r" b="b"/>
              <a:pathLst>
                <a:path w="2386965" h="2386965">
                  <a:moveTo>
                    <a:pt x="2386558" y="1193279"/>
                  </a:moveTo>
                  <a:lnTo>
                    <a:pt x="2385611" y="1241273"/>
                  </a:lnTo>
                  <a:lnTo>
                    <a:pt x="2382792" y="1288785"/>
                  </a:lnTo>
                  <a:lnTo>
                    <a:pt x="2378137" y="1335781"/>
                  </a:lnTo>
                  <a:lnTo>
                    <a:pt x="2371683" y="1382225"/>
                  </a:lnTo>
                  <a:lnTo>
                    <a:pt x="2363464" y="1428081"/>
                  </a:lnTo>
                  <a:lnTo>
                    <a:pt x="2353517" y="1473312"/>
                  </a:lnTo>
                  <a:lnTo>
                    <a:pt x="2341877" y="1517885"/>
                  </a:lnTo>
                  <a:lnTo>
                    <a:pt x="2328579" y="1561763"/>
                  </a:lnTo>
                  <a:lnTo>
                    <a:pt x="2313660" y="1604910"/>
                  </a:lnTo>
                  <a:lnTo>
                    <a:pt x="2297154" y="1647290"/>
                  </a:lnTo>
                  <a:lnTo>
                    <a:pt x="2279098" y="1688869"/>
                  </a:lnTo>
                  <a:lnTo>
                    <a:pt x="2259527" y="1729611"/>
                  </a:lnTo>
                  <a:lnTo>
                    <a:pt x="2238478" y="1769479"/>
                  </a:lnTo>
                  <a:lnTo>
                    <a:pt x="2215984" y="1808438"/>
                  </a:lnTo>
                  <a:lnTo>
                    <a:pt x="2192083" y="1846453"/>
                  </a:lnTo>
                  <a:lnTo>
                    <a:pt x="2166810" y="1883487"/>
                  </a:lnTo>
                  <a:lnTo>
                    <a:pt x="2140200" y="1919506"/>
                  </a:lnTo>
                  <a:lnTo>
                    <a:pt x="2112289" y="1954474"/>
                  </a:lnTo>
                  <a:lnTo>
                    <a:pt x="2083113" y="1988354"/>
                  </a:lnTo>
                  <a:lnTo>
                    <a:pt x="2052707" y="2021112"/>
                  </a:lnTo>
                  <a:lnTo>
                    <a:pt x="2021107" y="2052712"/>
                  </a:lnTo>
                  <a:lnTo>
                    <a:pt x="1988349" y="2083117"/>
                  </a:lnTo>
                  <a:lnTo>
                    <a:pt x="1954469" y="2112293"/>
                  </a:lnTo>
                  <a:lnTo>
                    <a:pt x="1919501" y="2140203"/>
                  </a:lnTo>
                  <a:lnTo>
                    <a:pt x="1883482" y="2166813"/>
                  </a:lnTo>
                  <a:lnTo>
                    <a:pt x="1846447" y="2192086"/>
                  </a:lnTo>
                  <a:lnTo>
                    <a:pt x="1808432" y="2215987"/>
                  </a:lnTo>
                  <a:lnTo>
                    <a:pt x="1769473" y="2238480"/>
                  </a:lnTo>
                  <a:lnTo>
                    <a:pt x="1729605" y="2259530"/>
                  </a:lnTo>
                  <a:lnTo>
                    <a:pt x="1688864" y="2279100"/>
                  </a:lnTo>
                  <a:lnTo>
                    <a:pt x="1647285" y="2297156"/>
                  </a:lnTo>
                  <a:lnTo>
                    <a:pt x="1604905" y="2313661"/>
                  </a:lnTo>
                  <a:lnTo>
                    <a:pt x="1561758" y="2328580"/>
                  </a:lnTo>
                  <a:lnTo>
                    <a:pt x="1517881" y="2341878"/>
                  </a:lnTo>
                  <a:lnTo>
                    <a:pt x="1473308" y="2353518"/>
                  </a:lnTo>
                  <a:lnTo>
                    <a:pt x="1428077" y="2363465"/>
                  </a:lnTo>
                  <a:lnTo>
                    <a:pt x="1382222" y="2371683"/>
                  </a:lnTo>
                  <a:lnTo>
                    <a:pt x="1335779" y="2378138"/>
                  </a:lnTo>
                  <a:lnTo>
                    <a:pt x="1288784" y="2382792"/>
                  </a:lnTo>
                  <a:lnTo>
                    <a:pt x="1241272" y="2385611"/>
                  </a:lnTo>
                  <a:lnTo>
                    <a:pt x="1193279" y="2386558"/>
                  </a:lnTo>
                  <a:lnTo>
                    <a:pt x="1145285" y="2385611"/>
                  </a:lnTo>
                  <a:lnTo>
                    <a:pt x="1097772" y="2382792"/>
                  </a:lnTo>
                  <a:lnTo>
                    <a:pt x="1050776" y="2378138"/>
                  </a:lnTo>
                  <a:lnTo>
                    <a:pt x="1004333" y="2371683"/>
                  </a:lnTo>
                  <a:lnTo>
                    <a:pt x="958477" y="2363465"/>
                  </a:lnTo>
                  <a:lnTo>
                    <a:pt x="913245" y="2353518"/>
                  </a:lnTo>
                  <a:lnTo>
                    <a:pt x="868673" y="2341878"/>
                  </a:lnTo>
                  <a:lnTo>
                    <a:pt x="824795" y="2328580"/>
                  </a:lnTo>
                  <a:lnTo>
                    <a:pt x="781648" y="2313661"/>
                  </a:lnTo>
                  <a:lnTo>
                    <a:pt x="739267" y="2297156"/>
                  </a:lnTo>
                  <a:lnTo>
                    <a:pt x="697688" y="2279100"/>
                  </a:lnTo>
                  <a:lnTo>
                    <a:pt x="656947" y="2259530"/>
                  </a:lnTo>
                  <a:lnTo>
                    <a:pt x="617079" y="2238480"/>
                  </a:lnTo>
                  <a:lnTo>
                    <a:pt x="578120" y="2215987"/>
                  </a:lnTo>
                  <a:lnTo>
                    <a:pt x="540105" y="2192086"/>
                  </a:lnTo>
                  <a:lnTo>
                    <a:pt x="503070" y="2166813"/>
                  </a:lnTo>
                  <a:lnTo>
                    <a:pt x="467051" y="2140203"/>
                  </a:lnTo>
                  <a:lnTo>
                    <a:pt x="432084" y="2112293"/>
                  </a:lnTo>
                  <a:lnTo>
                    <a:pt x="398203" y="2083117"/>
                  </a:lnTo>
                  <a:lnTo>
                    <a:pt x="365445" y="2052712"/>
                  </a:lnTo>
                  <a:lnTo>
                    <a:pt x="333846" y="2021112"/>
                  </a:lnTo>
                  <a:lnTo>
                    <a:pt x="303441" y="1988354"/>
                  </a:lnTo>
                  <a:lnTo>
                    <a:pt x="274265" y="1954474"/>
                  </a:lnTo>
                  <a:lnTo>
                    <a:pt x="246354" y="1919506"/>
                  </a:lnTo>
                  <a:lnTo>
                    <a:pt x="219745" y="1883487"/>
                  </a:lnTo>
                  <a:lnTo>
                    <a:pt x="194471" y="1846453"/>
                  </a:lnTo>
                  <a:lnTo>
                    <a:pt x="170571" y="1808438"/>
                  </a:lnTo>
                  <a:lnTo>
                    <a:pt x="148077" y="1769479"/>
                  </a:lnTo>
                  <a:lnTo>
                    <a:pt x="127028" y="1729611"/>
                  </a:lnTo>
                  <a:lnTo>
                    <a:pt x="107457" y="1688869"/>
                  </a:lnTo>
                  <a:lnTo>
                    <a:pt x="89402" y="1647290"/>
                  </a:lnTo>
                  <a:lnTo>
                    <a:pt x="72897" y="1604910"/>
                  </a:lnTo>
                  <a:lnTo>
                    <a:pt x="57977" y="1561763"/>
                  </a:lnTo>
                  <a:lnTo>
                    <a:pt x="44680" y="1517885"/>
                  </a:lnTo>
                  <a:lnTo>
                    <a:pt x="33040" y="1473312"/>
                  </a:lnTo>
                  <a:lnTo>
                    <a:pt x="23093" y="1428081"/>
                  </a:lnTo>
                  <a:lnTo>
                    <a:pt x="14874" y="1382225"/>
                  </a:lnTo>
                  <a:lnTo>
                    <a:pt x="8420" y="1335781"/>
                  </a:lnTo>
                  <a:lnTo>
                    <a:pt x="3766" y="1288785"/>
                  </a:lnTo>
                  <a:lnTo>
                    <a:pt x="947" y="1241273"/>
                  </a:lnTo>
                  <a:lnTo>
                    <a:pt x="0" y="1193279"/>
                  </a:lnTo>
                  <a:lnTo>
                    <a:pt x="947" y="1145286"/>
                  </a:lnTo>
                  <a:lnTo>
                    <a:pt x="3766" y="1097774"/>
                  </a:lnTo>
                  <a:lnTo>
                    <a:pt x="8420" y="1050779"/>
                  </a:lnTo>
                  <a:lnTo>
                    <a:pt x="14874" y="1004336"/>
                  </a:lnTo>
                  <a:lnTo>
                    <a:pt x="23093" y="958481"/>
                  </a:lnTo>
                  <a:lnTo>
                    <a:pt x="33040" y="913249"/>
                  </a:lnTo>
                  <a:lnTo>
                    <a:pt x="44680" y="868677"/>
                  </a:lnTo>
                  <a:lnTo>
                    <a:pt x="57977" y="824800"/>
                  </a:lnTo>
                  <a:lnTo>
                    <a:pt x="72897" y="781653"/>
                  </a:lnTo>
                  <a:lnTo>
                    <a:pt x="89402" y="739273"/>
                  </a:lnTo>
                  <a:lnTo>
                    <a:pt x="107457" y="697694"/>
                  </a:lnTo>
                  <a:lnTo>
                    <a:pt x="127028" y="656953"/>
                  </a:lnTo>
                  <a:lnTo>
                    <a:pt x="148077" y="617085"/>
                  </a:lnTo>
                  <a:lnTo>
                    <a:pt x="170571" y="578125"/>
                  </a:lnTo>
                  <a:lnTo>
                    <a:pt x="194471" y="540110"/>
                  </a:lnTo>
                  <a:lnTo>
                    <a:pt x="219745" y="503076"/>
                  </a:lnTo>
                  <a:lnTo>
                    <a:pt x="246354" y="467057"/>
                  </a:lnTo>
                  <a:lnTo>
                    <a:pt x="274265" y="432089"/>
                  </a:lnTo>
                  <a:lnTo>
                    <a:pt x="303441" y="398208"/>
                  </a:lnTo>
                  <a:lnTo>
                    <a:pt x="333846" y="365450"/>
                  </a:lnTo>
                  <a:lnTo>
                    <a:pt x="365445" y="333851"/>
                  </a:lnTo>
                  <a:lnTo>
                    <a:pt x="398203" y="303445"/>
                  </a:lnTo>
                  <a:lnTo>
                    <a:pt x="432084" y="274269"/>
                  </a:lnTo>
                  <a:lnTo>
                    <a:pt x="467051" y="246358"/>
                  </a:lnTo>
                  <a:lnTo>
                    <a:pt x="503070" y="219748"/>
                  </a:lnTo>
                  <a:lnTo>
                    <a:pt x="540105" y="194475"/>
                  </a:lnTo>
                  <a:lnTo>
                    <a:pt x="578120" y="170573"/>
                  </a:lnTo>
                  <a:lnTo>
                    <a:pt x="617079" y="148080"/>
                  </a:lnTo>
                  <a:lnTo>
                    <a:pt x="656947" y="127030"/>
                  </a:lnTo>
                  <a:lnTo>
                    <a:pt x="697688" y="107459"/>
                  </a:lnTo>
                  <a:lnTo>
                    <a:pt x="739267" y="89403"/>
                  </a:lnTo>
                  <a:lnTo>
                    <a:pt x="781648" y="72898"/>
                  </a:lnTo>
                  <a:lnTo>
                    <a:pt x="824795" y="57979"/>
                  </a:lnTo>
                  <a:lnTo>
                    <a:pt x="868673" y="44681"/>
                  </a:lnTo>
                  <a:lnTo>
                    <a:pt x="913245" y="33040"/>
                  </a:lnTo>
                  <a:lnTo>
                    <a:pt x="958477" y="23093"/>
                  </a:lnTo>
                  <a:lnTo>
                    <a:pt x="1004333" y="14874"/>
                  </a:lnTo>
                  <a:lnTo>
                    <a:pt x="1050776" y="8420"/>
                  </a:lnTo>
                  <a:lnTo>
                    <a:pt x="1097772" y="3766"/>
                  </a:lnTo>
                  <a:lnTo>
                    <a:pt x="1145285" y="947"/>
                  </a:lnTo>
                  <a:lnTo>
                    <a:pt x="1193279" y="0"/>
                  </a:lnTo>
                  <a:lnTo>
                    <a:pt x="1241272" y="947"/>
                  </a:lnTo>
                  <a:lnTo>
                    <a:pt x="1288784" y="3766"/>
                  </a:lnTo>
                  <a:lnTo>
                    <a:pt x="1335779" y="8420"/>
                  </a:lnTo>
                  <a:lnTo>
                    <a:pt x="1382222" y="14874"/>
                  </a:lnTo>
                  <a:lnTo>
                    <a:pt x="1428077" y="23093"/>
                  </a:lnTo>
                  <a:lnTo>
                    <a:pt x="1473308" y="33040"/>
                  </a:lnTo>
                  <a:lnTo>
                    <a:pt x="1517881" y="44681"/>
                  </a:lnTo>
                  <a:lnTo>
                    <a:pt x="1561758" y="57979"/>
                  </a:lnTo>
                  <a:lnTo>
                    <a:pt x="1604905" y="72898"/>
                  </a:lnTo>
                  <a:lnTo>
                    <a:pt x="1647285" y="89403"/>
                  </a:lnTo>
                  <a:lnTo>
                    <a:pt x="1688864" y="107459"/>
                  </a:lnTo>
                  <a:lnTo>
                    <a:pt x="1729605" y="127030"/>
                  </a:lnTo>
                  <a:lnTo>
                    <a:pt x="1769473" y="148080"/>
                  </a:lnTo>
                  <a:lnTo>
                    <a:pt x="1808432" y="170573"/>
                  </a:lnTo>
                  <a:lnTo>
                    <a:pt x="1846447" y="194475"/>
                  </a:lnTo>
                  <a:lnTo>
                    <a:pt x="1883482" y="219748"/>
                  </a:lnTo>
                  <a:lnTo>
                    <a:pt x="1919501" y="246358"/>
                  </a:lnTo>
                  <a:lnTo>
                    <a:pt x="1954469" y="274269"/>
                  </a:lnTo>
                  <a:lnTo>
                    <a:pt x="1988349" y="303445"/>
                  </a:lnTo>
                  <a:lnTo>
                    <a:pt x="2021107" y="333851"/>
                  </a:lnTo>
                  <a:lnTo>
                    <a:pt x="2052707" y="365450"/>
                  </a:lnTo>
                  <a:lnTo>
                    <a:pt x="2083113" y="398208"/>
                  </a:lnTo>
                  <a:lnTo>
                    <a:pt x="2112289" y="432089"/>
                  </a:lnTo>
                  <a:lnTo>
                    <a:pt x="2140200" y="467057"/>
                  </a:lnTo>
                  <a:lnTo>
                    <a:pt x="2166810" y="503076"/>
                  </a:lnTo>
                  <a:lnTo>
                    <a:pt x="2192083" y="540110"/>
                  </a:lnTo>
                  <a:lnTo>
                    <a:pt x="2215984" y="578125"/>
                  </a:lnTo>
                  <a:lnTo>
                    <a:pt x="2238478" y="617085"/>
                  </a:lnTo>
                  <a:lnTo>
                    <a:pt x="2259527" y="656953"/>
                  </a:lnTo>
                  <a:lnTo>
                    <a:pt x="2279098" y="697694"/>
                  </a:lnTo>
                  <a:lnTo>
                    <a:pt x="2297154" y="739273"/>
                  </a:lnTo>
                  <a:lnTo>
                    <a:pt x="2313660" y="781653"/>
                  </a:lnTo>
                  <a:lnTo>
                    <a:pt x="2328579" y="824800"/>
                  </a:lnTo>
                  <a:lnTo>
                    <a:pt x="2341877" y="868677"/>
                  </a:lnTo>
                  <a:lnTo>
                    <a:pt x="2353517" y="913249"/>
                  </a:lnTo>
                  <a:lnTo>
                    <a:pt x="2363464" y="958481"/>
                  </a:lnTo>
                  <a:lnTo>
                    <a:pt x="2371683" y="1004336"/>
                  </a:lnTo>
                  <a:lnTo>
                    <a:pt x="2378137" y="1050779"/>
                  </a:lnTo>
                  <a:lnTo>
                    <a:pt x="2382792" y="1097774"/>
                  </a:lnTo>
                  <a:lnTo>
                    <a:pt x="2385611" y="1145286"/>
                  </a:lnTo>
                  <a:lnTo>
                    <a:pt x="2386558" y="1193279"/>
                  </a:lnTo>
                  <a:close/>
                </a:path>
              </a:pathLst>
            </a:custGeom>
            <a:ln w="49339">
              <a:solidFill>
                <a:srgbClr val="004166"/>
              </a:solidFill>
            </a:ln>
          </p:spPr>
          <p:txBody>
            <a:bodyPr wrap="square" lIns="0" tIns="0" rIns="0" bIns="0" rtlCol="0"/>
            <a:lstStyle/>
            <a:p>
              <a:endParaRPr/>
            </a:p>
          </p:txBody>
        </p:sp>
      </p:grpSp>
      <p:grpSp>
        <p:nvGrpSpPr>
          <p:cNvPr id="81" name="Group 80">
            <a:extLst>
              <a:ext uri="{FF2B5EF4-FFF2-40B4-BE49-F238E27FC236}">
                <a16:creationId xmlns:a16="http://schemas.microsoft.com/office/drawing/2014/main" id="{6518E986-7599-CF44-9496-4555DA93FB59}"/>
              </a:ext>
            </a:extLst>
          </p:cNvPr>
          <p:cNvGrpSpPr/>
          <p:nvPr/>
        </p:nvGrpSpPr>
        <p:grpSpPr>
          <a:xfrm>
            <a:off x="7833842" y="2287102"/>
            <a:ext cx="2030950" cy="2030950"/>
            <a:chOff x="3640249" y="2661060"/>
            <a:chExt cx="2457450" cy="2457450"/>
          </a:xfrm>
        </p:grpSpPr>
        <p:sp>
          <p:nvSpPr>
            <p:cNvPr id="82" name="object 14">
              <a:extLst>
                <a:ext uri="{FF2B5EF4-FFF2-40B4-BE49-F238E27FC236}">
                  <a16:creationId xmlns:a16="http://schemas.microsoft.com/office/drawing/2014/main" id="{BF38A2C3-CE8E-D848-8170-6264909B070D}"/>
                </a:ext>
              </a:extLst>
            </p:cNvPr>
            <p:cNvSpPr/>
            <p:nvPr/>
          </p:nvSpPr>
          <p:spPr>
            <a:xfrm>
              <a:off x="3705609" y="2726427"/>
              <a:ext cx="2326640" cy="2326640"/>
            </a:xfrm>
            <a:custGeom>
              <a:avLst/>
              <a:gdLst/>
              <a:ahLst/>
              <a:cxnLst/>
              <a:rect l="l" t="t" r="r" b="b"/>
              <a:pathLst>
                <a:path w="2326640" h="2326640">
                  <a:moveTo>
                    <a:pt x="2326500" y="1163243"/>
                  </a:moveTo>
                  <a:lnTo>
                    <a:pt x="2325530" y="1211193"/>
                  </a:lnTo>
                  <a:lnTo>
                    <a:pt x="2322644" y="1258649"/>
                  </a:lnTo>
                  <a:lnTo>
                    <a:pt x="2317879" y="1305574"/>
                  </a:lnTo>
                  <a:lnTo>
                    <a:pt x="2311275" y="1351931"/>
                  </a:lnTo>
                  <a:lnTo>
                    <a:pt x="2302866" y="1397682"/>
                  </a:lnTo>
                  <a:lnTo>
                    <a:pt x="2292692" y="1442789"/>
                  </a:lnTo>
                  <a:lnTo>
                    <a:pt x="2280789" y="1487216"/>
                  </a:lnTo>
                  <a:lnTo>
                    <a:pt x="2267196" y="1530925"/>
                  </a:lnTo>
                  <a:lnTo>
                    <a:pt x="2251948" y="1573878"/>
                  </a:lnTo>
                  <a:lnTo>
                    <a:pt x="2235084" y="1616038"/>
                  </a:lnTo>
                  <a:lnTo>
                    <a:pt x="2216642" y="1657367"/>
                  </a:lnTo>
                  <a:lnTo>
                    <a:pt x="2196658" y="1697829"/>
                  </a:lnTo>
                  <a:lnTo>
                    <a:pt x="2175170" y="1737386"/>
                  </a:lnTo>
                  <a:lnTo>
                    <a:pt x="2152216" y="1776000"/>
                  </a:lnTo>
                  <a:lnTo>
                    <a:pt x="2127832" y="1813634"/>
                  </a:lnTo>
                  <a:lnTo>
                    <a:pt x="2102057" y="1850250"/>
                  </a:lnTo>
                  <a:lnTo>
                    <a:pt x="2074927" y="1885812"/>
                  </a:lnTo>
                  <a:lnTo>
                    <a:pt x="2046481" y="1920281"/>
                  </a:lnTo>
                  <a:lnTo>
                    <a:pt x="2016755" y="1953620"/>
                  </a:lnTo>
                  <a:lnTo>
                    <a:pt x="1985787" y="1985792"/>
                  </a:lnTo>
                  <a:lnTo>
                    <a:pt x="1953615" y="2016760"/>
                  </a:lnTo>
                  <a:lnTo>
                    <a:pt x="1920275" y="2046485"/>
                  </a:lnTo>
                  <a:lnTo>
                    <a:pt x="1885806" y="2074931"/>
                  </a:lnTo>
                  <a:lnTo>
                    <a:pt x="1850245" y="2102061"/>
                  </a:lnTo>
                  <a:lnTo>
                    <a:pt x="1813628" y="2127835"/>
                  </a:lnTo>
                  <a:lnTo>
                    <a:pt x="1775994" y="2152219"/>
                  </a:lnTo>
                  <a:lnTo>
                    <a:pt x="1737380" y="2175173"/>
                  </a:lnTo>
                  <a:lnTo>
                    <a:pt x="1697824" y="2196660"/>
                  </a:lnTo>
                  <a:lnTo>
                    <a:pt x="1657362" y="2216644"/>
                  </a:lnTo>
                  <a:lnTo>
                    <a:pt x="1616032" y="2235086"/>
                  </a:lnTo>
                  <a:lnTo>
                    <a:pt x="1573873" y="2251950"/>
                  </a:lnTo>
                  <a:lnTo>
                    <a:pt x="1530920" y="2267197"/>
                  </a:lnTo>
                  <a:lnTo>
                    <a:pt x="1487212" y="2280790"/>
                  </a:lnTo>
                  <a:lnTo>
                    <a:pt x="1442785" y="2292693"/>
                  </a:lnTo>
                  <a:lnTo>
                    <a:pt x="1397678" y="2302867"/>
                  </a:lnTo>
                  <a:lnTo>
                    <a:pt x="1351928" y="2311275"/>
                  </a:lnTo>
                  <a:lnTo>
                    <a:pt x="1305572" y="2317880"/>
                  </a:lnTo>
                  <a:lnTo>
                    <a:pt x="1258648" y="2322644"/>
                  </a:lnTo>
                  <a:lnTo>
                    <a:pt x="1211192" y="2325530"/>
                  </a:lnTo>
                  <a:lnTo>
                    <a:pt x="1163243" y="2326500"/>
                  </a:lnTo>
                  <a:lnTo>
                    <a:pt x="1115294" y="2325530"/>
                  </a:lnTo>
                  <a:lnTo>
                    <a:pt x="1067839" y="2322644"/>
                  </a:lnTo>
                  <a:lnTo>
                    <a:pt x="1020915" y="2317880"/>
                  </a:lnTo>
                  <a:lnTo>
                    <a:pt x="974559" y="2311275"/>
                  </a:lnTo>
                  <a:lnTo>
                    <a:pt x="928809" y="2302867"/>
                  </a:lnTo>
                  <a:lnTo>
                    <a:pt x="883702" y="2292693"/>
                  </a:lnTo>
                  <a:lnTo>
                    <a:pt x="839276" y="2280790"/>
                  </a:lnTo>
                  <a:lnTo>
                    <a:pt x="795568" y="2267197"/>
                  </a:lnTo>
                  <a:lnTo>
                    <a:pt x="752616" y="2251950"/>
                  </a:lnTo>
                  <a:lnTo>
                    <a:pt x="710456" y="2235086"/>
                  </a:lnTo>
                  <a:lnTo>
                    <a:pt x="669127" y="2216644"/>
                  </a:lnTo>
                  <a:lnTo>
                    <a:pt x="628666" y="2196660"/>
                  </a:lnTo>
                  <a:lnTo>
                    <a:pt x="589109" y="2175173"/>
                  </a:lnTo>
                  <a:lnTo>
                    <a:pt x="550496" y="2152219"/>
                  </a:lnTo>
                  <a:lnTo>
                    <a:pt x="512862" y="2127835"/>
                  </a:lnTo>
                  <a:lnTo>
                    <a:pt x="476246" y="2102061"/>
                  </a:lnTo>
                  <a:lnTo>
                    <a:pt x="440685" y="2074931"/>
                  </a:lnTo>
                  <a:lnTo>
                    <a:pt x="406217" y="2046485"/>
                  </a:lnTo>
                  <a:lnTo>
                    <a:pt x="372877" y="2016760"/>
                  </a:lnTo>
                  <a:lnTo>
                    <a:pt x="340706" y="1985792"/>
                  </a:lnTo>
                  <a:lnTo>
                    <a:pt x="309738" y="1953620"/>
                  </a:lnTo>
                  <a:lnTo>
                    <a:pt x="280013" y="1920281"/>
                  </a:lnTo>
                  <a:lnTo>
                    <a:pt x="251567" y="1885812"/>
                  </a:lnTo>
                  <a:lnTo>
                    <a:pt x="224438" y="1850250"/>
                  </a:lnTo>
                  <a:lnTo>
                    <a:pt x="198663" y="1813634"/>
                  </a:lnTo>
                  <a:lnTo>
                    <a:pt x="174280" y="1776000"/>
                  </a:lnTo>
                  <a:lnTo>
                    <a:pt x="151326" y="1737386"/>
                  </a:lnTo>
                  <a:lnTo>
                    <a:pt x="129839" y="1697829"/>
                  </a:lnTo>
                  <a:lnTo>
                    <a:pt x="109855" y="1657367"/>
                  </a:lnTo>
                  <a:lnTo>
                    <a:pt x="91413" y="1616038"/>
                  </a:lnTo>
                  <a:lnTo>
                    <a:pt x="74550" y="1573878"/>
                  </a:lnTo>
                  <a:lnTo>
                    <a:pt x="59302" y="1530925"/>
                  </a:lnTo>
                  <a:lnTo>
                    <a:pt x="45709" y="1487216"/>
                  </a:lnTo>
                  <a:lnTo>
                    <a:pt x="33806" y="1442789"/>
                  </a:lnTo>
                  <a:lnTo>
                    <a:pt x="23632" y="1397682"/>
                  </a:lnTo>
                  <a:lnTo>
                    <a:pt x="15224" y="1351931"/>
                  </a:lnTo>
                  <a:lnTo>
                    <a:pt x="8620" y="1305574"/>
                  </a:lnTo>
                  <a:lnTo>
                    <a:pt x="3856" y="1258649"/>
                  </a:lnTo>
                  <a:lnTo>
                    <a:pt x="970" y="1211193"/>
                  </a:lnTo>
                  <a:lnTo>
                    <a:pt x="0" y="1163243"/>
                  </a:lnTo>
                  <a:lnTo>
                    <a:pt x="970" y="1115294"/>
                  </a:lnTo>
                  <a:lnTo>
                    <a:pt x="3856" y="1067839"/>
                  </a:lnTo>
                  <a:lnTo>
                    <a:pt x="8620" y="1020915"/>
                  </a:lnTo>
                  <a:lnTo>
                    <a:pt x="15224" y="974559"/>
                  </a:lnTo>
                  <a:lnTo>
                    <a:pt x="23632" y="928809"/>
                  </a:lnTo>
                  <a:lnTo>
                    <a:pt x="33806" y="883702"/>
                  </a:lnTo>
                  <a:lnTo>
                    <a:pt x="45709" y="839276"/>
                  </a:lnTo>
                  <a:lnTo>
                    <a:pt x="59302" y="795568"/>
                  </a:lnTo>
                  <a:lnTo>
                    <a:pt x="74550" y="752616"/>
                  </a:lnTo>
                  <a:lnTo>
                    <a:pt x="91413" y="710456"/>
                  </a:lnTo>
                  <a:lnTo>
                    <a:pt x="109855" y="669127"/>
                  </a:lnTo>
                  <a:lnTo>
                    <a:pt x="129839" y="628666"/>
                  </a:lnTo>
                  <a:lnTo>
                    <a:pt x="151326" y="589109"/>
                  </a:lnTo>
                  <a:lnTo>
                    <a:pt x="174280" y="550496"/>
                  </a:lnTo>
                  <a:lnTo>
                    <a:pt x="198663" y="512862"/>
                  </a:lnTo>
                  <a:lnTo>
                    <a:pt x="224438" y="476246"/>
                  </a:lnTo>
                  <a:lnTo>
                    <a:pt x="251567" y="440685"/>
                  </a:lnTo>
                  <a:lnTo>
                    <a:pt x="280013" y="406217"/>
                  </a:lnTo>
                  <a:lnTo>
                    <a:pt x="309738" y="372877"/>
                  </a:lnTo>
                  <a:lnTo>
                    <a:pt x="340706" y="340706"/>
                  </a:lnTo>
                  <a:lnTo>
                    <a:pt x="372877" y="309738"/>
                  </a:lnTo>
                  <a:lnTo>
                    <a:pt x="406217" y="280013"/>
                  </a:lnTo>
                  <a:lnTo>
                    <a:pt x="440685" y="251567"/>
                  </a:lnTo>
                  <a:lnTo>
                    <a:pt x="476246" y="224438"/>
                  </a:lnTo>
                  <a:lnTo>
                    <a:pt x="512862" y="198663"/>
                  </a:lnTo>
                  <a:lnTo>
                    <a:pt x="550496" y="174280"/>
                  </a:lnTo>
                  <a:lnTo>
                    <a:pt x="589109" y="151326"/>
                  </a:lnTo>
                  <a:lnTo>
                    <a:pt x="628666" y="129839"/>
                  </a:lnTo>
                  <a:lnTo>
                    <a:pt x="669127" y="109855"/>
                  </a:lnTo>
                  <a:lnTo>
                    <a:pt x="710456" y="91413"/>
                  </a:lnTo>
                  <a:lnTo>
                    <a:pt x="752616" y="74550"/>
                  </a:lnTo>
                  <a:lnTo>
                    <a:pt x="795568" y="59302"/>
                  </a:lnTo>
                  <a:lnTo>
                    <a:pt x="839276" y="45709"/>
                  </a:lnTo>
                  <a:lnTo>
                    <a:pt x="883702" y="33806"/>
                  </a:lnTo>
                  <a:lnTo>
                    <a:pt x="928809" y="23632"/>
                  </a:lnTo>
                  <a:lnTo>
                    <a:pt x="974559" y="15224"/>
                  </a:lnTo>
                  <a:lnTo>
                    <a:pt x="1020915" y="8620"/>
                  </a:lnTo>
                  <a:lnTo>
                    <a:pt x="1067839" y="3856"/>
                  </a:lnTo>
                  <a:lnTo>
                    <a:pt x="1115294" y="970"/>
                  </a:lnTo>
                  <a:lnTo>
                    <a:pt x="1163243" y="0"/>
                  </a:lnTo>
                  <a:lnTo>
                    <a:pt x="1211192" y="970"/>
                  </a:lnTo>
                  <a:lnTo>
                    <a:pt x="1258648" y="3856"/>
                  </a:lnTo>
                  <a:lnTo>
                    <a:pt x="1305572" y="8620"/>
                  </a:lnTo>
                  <a:lnTo>
                    <a:pt x="1351928" y="15224"/>
                  </a:lnTo>
                  <a:lnTo>
                    <a:pt x="1397678" y="23632"/>
                  </a:lnTo>
                  <a:lnTo>
                    <a:pt x="1442785" y="33806"/>
                  </a:lnTo>
                  <a:lnTo>
                    <a:pt x="1487212" y="45709"/>
                  </a:lnTo>
                  <a:lnTo>
                    <a:pt x="1530920" y="59302"/>
                  </a:lnTo>
                  <a:lnTo>
                    <a:pt x="1573873" y="74550"/>
                  </a:lnTo>
                  <a:lnTo>
                    <a:pt x="1616032" y="91413"/>
                  </a:lnTo>
                  <a:lnTo>
                    <a:pt x="1657362" y="109855"/>
                  </a:lnTo>
                  <a:lnTo>
                    <a:pt x="1697824" y="129839"/>
                  </a:lnTo>
                  <a:lnTo>
                    <a:pt x="1737380" y="151326"/>
                  </a:lnTo>
                  <a:lnTo>
                    <a:pt x="1775994" y="174280"/>
                  </a:lnTo>
                  <a:lnTo>
                    <a:pt x="1813628" y="198663"/>
                  </a:lnTo>
                  <a:lnTo>
                    <a:pt x="1850245" y="224438"/>
                  </a:lnTo>
                  <a:lnTo>
                    <a:pt x="1885806" y="251567"/>
                  </a:lnTo>
                  <a:lnTo>
                    <a:pt x="1920275" y="280013"/>
                  </a:lnTo>
                  <a:lnTo>
                    <a:pt x="1953615" y="309738"/>
                  </a:lnTo>
                  <a:lnTo>
                    <a:pt x="1985787" y="340706"/>
                  </a:lnTo>
                  <a:lnTo>
                    <a:pt x="2016755" y="372877"/>
                  </a:lnTo>
                  <a:lnTo>
                    <a:pt x="2046481" y="406217"/>
                  </a:lnTo>
                  <a:lnTo>
                    <a:pt x="2074927" y="440685"/>
                  </a:lnTo>
                  <a:lnTo>
                    <a:pt x="2102057" y="476246"/>
                  </a:lnTo>
                  <a:lnTo>
                    <a:pt x="2127832" y="512862"/>
                  </a:lnTo>
                  <a:lnTo>
                    <a:pt x="2152216" y="550496"/>
                  </a:lnTo>
                  <a:lnTo>
                    <a:pt x="2175170" y="589109"/>
                  </a:lnTo>
                  <a:lnTo>
                    <a:pt x="2196658" y="628666"/>
                  </a:lnTo>
                  <a:lnTo>
                    <a:pt x="2216642" y="669127"/>
                  </a:lnTo>
                  <a:lnTo>
                    <a:pt x="2235084" y="710456"/>
                  </a:lnTo>
                  <a:lnTo>
                    <a:pt x="2251948" y="752616"/>
                  </a:lnTo>
                  <a:lnTo>
                    <a:pt x="2267196" y="795568"/>
                  </a:lnTo>
                  <a:lnTo>
                    <a:pt x="2280789" y="839276"/>
                  </a:lnTo>
                  <a:lnTo>
                    <a:pt x="2292692" y="883702"/>
                  </a:lnTo>
                  <a:lnTo>
                    <a:pt x="2302866" y="928809"/>
                  </a:lnTo>
                  <a:lnTo>
                    <a:pt x="2311275" y="974559"/>
                  </a:lnTo>
                  <a:lnTo>
                    <a:pt x="2317879" y="1020915"/>
                  </a:lnTo>
                  <a:lnTo>
                    <a:pt x="2322644" y="1067839"/>
                  </a:lnTo>
                  <a:lnTo>
                    <a:pt x="2325530" y="1115294"/>
                  </a:lnTo>
                  <a:lnTo>
                    <a:pt x="2326500" y="1163243"/>
                  </a:lnTo>
                  <a:close/>
                </a:path>
              </a:pathLst>
            </a:custGeom>
            <a:ln w="48094">
              <a:solidFill>
                <a:srgbClr val="00ACDD"/>
              </a:solidFill>
            </a:ln>
          </p:spPr>
          <p:txBody>
            <a:bodyPr wrap="square" lIns="0" tIns="0" rIns="0" bIns="0" rtlCol="0"/>
            <a:lstStyle/>
            <a:p>
              <a:endParaRPr/>
            </a:p>
          </p:txBody>
        </p:sp>
        <p:sp>
          <p:nvSpPr>
            <p:cNvPr id="83" name="object 15">
              <a:extLst>
                <a:ext uri="{FF2B5EF4-FFF2-40B4-BE49-F238E27FC236}">
                  <a16:creationId xmlns:a16="http://schemas.microsoft.com/office/drawing/2014/main" id="{CE9566C6-1758-D64F-9B91-267158566147}"/>
                </a:ext>
              </a:extLst>
            </p:cNvPr>
            <p:cNvSpPr/>
            <p:nvPr/>
          </p:nvSpPr>
          <p:spPr>
            <a:xfrm>
              <a:off x="3640249" y="2661060"/>
              <a:ext cx="2457450" cy="2457450"/>
            </a:xfrm>
            <a:custGeom>
              <a:avLst/>
              <a:gdLst/>
              <a:ahLst/>
              <a:cxnLst/>
              <a:rect l="l" t="t" r="r" b="b"/>
              <a:pathLst>
                <a:path w="2457450" h="2457450">
                  <a:moveTo>
                    <a:pt x="2457221" y="1228610"/>
                  </a:moveTo>
                  <a:lnTo>
                    <a:pt x="2456291" y="1276854"/>
                  </a:lnTo>
                  <a:lnTo>
                    <a:pt x="2453524" y="1324626"/>
                  </a:lnTo>
                  <a:lnTo>
                    <a:pt x="2448955" y="1371893"/>
                  </a:lnTo>
                  <a:lnTo>
                    <a:pt x="2442617" y="1418621"/>
                  </a:lnTo>
                  <a:lnTo>
                    <a:pt x="2434545" y="1464775"/>
                  </a:lnTo>
                  <a:lnTo>
                    <a:pt x="2424772" y="1510321"/>
                  </a:lnTo>
                  <a:lnTo>
                    <a:pt x="2413333" y="1555225"/>
                  </a:lnTo>
                  <a:lnTo>
                    <a:pt x="2400262" y="1599454"/>
                  </a:lnTo>
                  <a:lnTo>
                    <a:pt x="2385594" y="1642972"/>
                  </a:lnTo>
                  <a:lnTo>
                    <a:pt x="2369361" y="1685746"/>
                  </a:lnTo>
                  <a:lnTo>
                    <a:pt x="2351600" y="1727741"/>
                  </a:lnTo>
                  <a:lnTo>
                    <a:pt x="2332342" y="1768924"/>
                  </a:lnTo>
                  <a:lnTo>
                    <a:pt x="2311624" y="1809261"/>
                  </a:lnTo>
                  <a:lnTo>
                    <a:pt x="2289478" y="1848716"/>
                  </a:lnTo>
                  <a:lnTo>
                    <a:pt x="2265939" y="1887256"/>
                  </a:lnTo>
                  <a:lnTo>
                    <a:pt x="2241042" y="1924847"/>
                  </a:lnTo>
                  <a:lnTo>
                    <a:pt x="2214819" y="1961455"/>
                  </a:lnTo>
                  <a:lnTo>
                    <a:pt x="2187307" y="1997046"/>
                  </a:lnTo>
                  <a:lnTo>
                    <a:pt x="2158537" y="2031585"/>
                  </a:lnTo>
                  <a:lnTo>
                    <a:pt x="2128546" y="2065038"/>
                  </a:lnTo>
                  <a:lnTo>
                    <a:pt x="2097366" y="2097371"/>
                  </a:lnTo>
                  <a:lnTo>
                    <a:pt x="2065033" y="2128550"/>
                  </a:lnTo>
                  <a:lnTo>
                    <a:pt x="2031579" y="2158542"/>
                  </a:lnTo>
                  <a:lnTo>
                    <a:pt x="1997040" y="2187311"/>
                  </a:lnTo>
                  <a:lnTo>
                    <a:pt x="1961450" y="2214823"/>
                  </a:lnTo>
                  <a:lnTo>
                    <a:pt x="1924842" y="2241045"/>
                  </a:lnTo>
                  <a:lnTo>
                    <a:pt x="1887251" y="2265942"/>
                  </a:lnTo>
                  <a:lnTo>
                    <a:pt x="1848710" y="2289481"/>
                  </a:lnTo>
                  <a:lnTo>
                    <a:pt x="1809255" y="2311626"/>
                  </a:lnTo>
                  <a:lnTo>
                    <a:pt x="1768919" y="2332344"/>
                  </a:lnTo>
                  <a:lnTo>
                    <a:pt x="1727736" y="2351601"/>
                  </a:lnTo>
                  <a:lnTo>
                    <a:pt x="1685741" y="2369363"/>
                  </a:lnTo>
                  <a:lnTo>
                    <a:pt x="1642967" y="2385595"/>
                  </a:lnTo>
                  <a:lnTo>
                    <a:pt x="1599449" y="2400264"/>
                  </a:lnTo>
                  <a:lnTo>
                    <a:pt x="1555221" y="2413334"/>
                  </a:lnTo>
                  <a:lnTo>
                    <a:pt x="1510317" y="2424773"/>
                  </a:lnTo>
                  <a:lnTo>
                    <a:pt x="1464771" y="2434545"/>
                  </a:lnTo>
                  <a:lnTo>
                    <a:pt x="1418618" y="2442617"/>
                  </a:lnTo>
                  <a:lnTo>
                    <a:pt x="1371891" y="2448955"/>
                  </a:lnTo>
                  <a:lnTo>
                    <a:pt x="1324624" y="2453525"/>
                  </a:lnTo>
                  <a:lnTo>
                    <a:pt x="1276853" y="2456291"/>
                  </a:lnTo>
                  <a:lnTo>
                    <a:pt x="1228610" y="2457221"/>
                  </a:lnTo>
                  <a:lnTo>
                    <a:pt x="1180367" y="2456291"/>
                  </a:lnTo>
                  <a:lnTo>
                    <a:pt x="1132594" y="2453525"/>
                  </a:lnTo>
                  <a:lnTo>
                    <a:pt x="1085327" y="2448955"/>
                  </a:lnTo>
                  <a:lnTo>
                    <a:pt x="1038600" y="2442617"/>
                  </a:lnTo>
                  <a:lnTo>
                    <a:pt x="992446" y="2434545"/>
                  </a:lnTo>
                  <a:lnTo>
                    <a:pt x="946899" y="2424773"/>
                  </a:lnTo>
                  <a:lnTo>
                    <a:pt x="901995" y="2413334"/>
                  </a:lnTo>
                  <a:lnTo>
                    <a:pt x="857767" y="2400264"/>
                  </a:lnTo>
                  <a:lnTo>
                    <a:pt x="814248" y="2385595"/>
                  </a:lnTo>
                  <a:lnTo>
                    <a:pt x="771474" y="2369363"/>
                  </a:lnTo>
                  <a:lnTo>
                    <a:pt x="729479" y="2351601"/>
                  </a:lnTo>
                  <a:lnTo>
                    <a:pt x="688296" y="2332344"/>
                  </a:lnTo>
                  <a:lnTo>
                    <a:pt x="647960" y="2311626"/>
                  </a:lnTo>
                  <a:lnTo>
                    <a:pt x="608504" y="2289481"/>
                  </a:lnTo>
                  <a:lnTo>
                    <a:pt x="569964" y="2265942"/>
                  </a:lnTo>
                  <a:lnTo>
                    <a:pt x="532373" y="2241045"/>
                  </a:lnTo>
                  <a:lnTo>
                    <a:pt x="495765" y="2214823"/>
                  </a:lnTo>
                  <a:lnTo>
                    <a:pt x="460175" y="2187311"/>
                  </a:lnTo>
                  <a:lnTo>
                    <a:pt x="425636" y="2158542"/>
                  </a:lnTo>
                  <a:lnTo>
                    <a:pt x="392183" y="2128550"/>
                  </a:lnTo>
                  <a:lnTo>
                    <a:pt x="359849" y="2097371"/>
                  </a:lnTo>
                  <a:lnTo>
                    <a:pt x="328670" y="2065038"/>
                  </a:lnTo>
                  <a:lnTo>
                    <a:pt x="298679" y="2031585"/>
                  </a:lnTo>
                  <a:lnTo>
                    <a:pt x="269910" y="1997046"/>
                  </a:lnTo>
                  <a:lnTo>
                    <a:pt x="242397" y="1961455"/>
                  </a:lnTo>
                  <a:lnTo>
                    <a:pt x="216175" y="1924847"/>
                  </a:lnTo>
                  <a:lnTo>
                    <a:pt x="191278" y="1887256"/>
                  </a:lnTo>
                  <a:lnTo>
                    <a:pt x="167740" y="1848716"/>
                  </a:lnTo>
                  <a:lnTo>
                    <a:pt x="145594" y="1809261"/>
                  </a:lnTo>
                  <a:lnTo>
                    <a:pt x="124876" y="1768924"/>
                  </a:lnTo>
                  <a:lnTo>
                    <a:pt x="105619" y="1727741"/>
                  </a:lnTo>
                  <a:lnTo>
                    <a:pt x="87857" y="1685746"/>
                  </a:lnTo>
                  <a:lnTo>
                    <a:pt x="71625" y="1642972"/>
                  </a:lnTo>
                  <a:lnTo>
                    <a:pt x="56957" y="1599454"/>
                  </a:lnTo>
                  <a:lnTo>
                    <a:pt x="43886" y="1555225"/>
                  </a:lnTo>
                  <a:lnTo>
                    <a:pt x="32448" y="1510321"/>
                  </a:lnTo>
                  <a:lnTo>
                    <a:pt x="22675" y="1464775"/>
                  </a:lnTo>
                  <a:lnTo>
                    <a:pt x="14603" y="1418621"/>
                  </a:lnTo>
                  <a:lnTo>
                    <a:pt x="8265" y="1371893"/>
                  </a:lnTo>
                  <a:lnTo>
                    <a:pt x="3696" y="1324626"/>
                  </a:lnTo>
                  <a:lnTo>
                    <a:pt x="929" y="1276854"/>
                  </a:lnTo>
                  <a:lnTo>
                    <a:pt x="0" y="1228610"/>
                  </a:lnTo>
                  <a:lnTo>
                    <a:pt x="929" y="1180367"/>
                  </a:lnTo>
                  <a:lnTo>
                    <a:pt x="3696" y="1132594"/>
                  </a:lnTo>
                  <a:lnTo>
                    <a:pt x="8265" y="1085327"/>
                  </a:lnTo>
                  <a:lnTo>
                    <a:pt x="14603" y="1038600"/>
                  </a:lnTo>
                  <a:lnTo>
                    <a:pt x="22675" y="992446"/>
                  </a:lnTo>
                  <a:lnTo>
                    <a:pt x="32448" y="946899"/>
                  </a:lnTo>
                  <a:lnTo>
                    <a:pt x="43886" y="901995"/>
                  </a:lnTo>
                  <a:lnTo>
                    <a:pt x="56957" y="857767"/>
                  </a:lnTo>
                  <a:lnTo>
                    <a:pt x="71625" y="814248"/>
                  </a:lnTo>
                  <a:lnTo>
                    <a:pt x="87857" y="771474"/>
                  </a:lnTo>
                  <a:lnTo>
                    <a:pt x="105619" y="729479"/>
                  </a:lnTo>
                  <a:lnTo>
                    <a:pt x="124876" y="688296"/>
                  </a:lnTo>
                  <a:lnTo>
                    <a:pt x="145594" y="647960"/>
                  </a:lnTo>
                  <a:lnTo>
                    <a:pt x="167740" y="608504"/>
                  </a:lnTo>
                  <a:lnTo>
                    <a:pt x="191278" y="569964"/>
                  </a:lnTo>
                  <a:lnTo>
                    <a:pt x="216175" y="532373"/>
                  </a:lnTo>
                  <a:lnTo>
                    <a:pt x="242397" y="495765"/>
                  </a:lnTo>
                  <a:lnTo>
                    <a:pt x="269910" y="460175"/>
                  </a:lnTo>
                  <a:lnTo>
                    <a:pt x="298679" y="425636"/>
                  </a:lnTo>
                  <a:lnTo>
                    <a:pt x="328670" y="392183"/>
                  </a:lnTo>
                  <a:lnTo>
                    <a:pt x="359849" y="359849"/>
                  </a:lnTo>
                  <a:lnTo>
                    <a:pt x="392183" y="328670"/>
                  </a:lnTo>
                  <a:lnTo>
                    <a:pt x="425636" y="298679"/>
                  </a:lnTo>
                  <a:lnTo>
                    <a:pt x="460175" y="269910"/>
                  </a:lnTo>
                  <a:lnTo>
                    <a:pt x="495765" y="242397"/>
                  </a:lnTo>
                  <a:lnTo>
                    <a:pt x="532373" y="216175"/>
                  </a:lnTo>
                  <a:lnTo>
                    <a:pt x="569964" y="191278"/>
                  </a:lnTo>
                  <a:lnTo>
                    <a:pt x="608504" y="167740"/>
                  </a:lnTo>
                  <a:lnTo>
                    <a:pt x="647960" y="145594"/>
                  </a:lnTo>
                  <a:lnTo>
                    <a:pt x="688296" y="124876"/>
                  </a:lnTo>
                  <a:lnTo>
                    <a:pt x="729479" y="105619"/>
                  </a:lnTo>
                  <a:lnTo>
                    <a:pt x="771474" y="87857"/>
                  </a:lnTo>
                  <a:lnTo>
                    <a:pt x="814248" y="71625"/>
                  </a:lnTo>
                  <a:lnTo>
                    <a:pt x="857767" y="56957"/>
                  </a:lnTo>
                  <a:lnTo>
                    <a:pt x="901995" y="43886"/>
                  </a:lnTo>
                  <a:lnTo>
                    <a:pt x="946899" y="32448"/>
                  </a:lnTo>
                  <a:lnTo>
                    <a:pt x="992446" y="22675"/>
                  </a:lnTo>
                  <a:lnTo>
                    <a:pt x="1038600" y="14603"/>
                  </a:lnTo>
                  <a:lnTo>
                    <a:pt x="1085327" y="8265"/>
                  </a:lnTo>
                  <a:lnTo>
                    <a:pt x="1132594" y="3696"/>
                  </a:lnTo>
                  <a:lnTo>
                    <a:pt x="1180367" y="929"/>
                  </a:lnTo>
                  <a:lnTo>
                    <a:pt x="1228610" y="0"/>
                  </a:lnTo>
                  <a:lnTo>
                    <a:pt x="1276853" y="929"/>
                  </a:lnTo>
                  <a:lnTo>
                    <a:pt x="1324624" y="3696"/>
                  </a:lnTo>
                  <a:lnTo>
                    <a:pt x="1371891" y="8265"/>
                  </a:lnTo>
                  <a:lnTo>
                    <a:pt x="1418618" y="14603"/>
                  </a:lnTo>
                  <a:lnTo>
                    <a:pt x="1464771" y="22675"/>
                  </a:lnTo>
                  <a:lnTo>
                    <a:pt x="1510317" y="32448"/>
                  </a:lnTo>
                  <a:lnTo>
                    <a:pt x="1555221" y="43886"/>
                  </a:lnTo>
                  <a:lnTo>
                    <a:pt x="1599449" y="56957"/>
                  </a:lnTo>
                  <a:lnTo>
                    <a:pt x="1642967" y="71625"/>
                  </a:lnTo>
                  <a:lnTo>
                    <a:pt x="1685741" y="87857"/>
                  </a:lnTo>
                  <a:lnTo>
                    <a:pt x="1727736" y="105619"/>
                  </a:lnTo>
                  <a:lnTo>
                    <a:pt x="1768919" y="124876"/>
                  </a:lnTo>
                  <a:lnTo>
                    <a:pt x="1809255" y="145594"/>
                  </a:lnTo>
                  <a:lnTo>
                    <a:pt x="1848710" y="167740"/>
                  </a:lnTo>
                  <a:lnTo>
                    <a:pt x="1887251" y="191278"/>
                  </a:lnTo>
                  <a:lnTo>
                    <a:pt x="1924842" y="216175"/>
                  </a:lnTo>
                  <a:lnTo>
                    <a:pt x="1961450" y="242397"/>
                  </a:lnTo>
                  <a:lnTo>
                    <a:pt x="1997040" y="269910"/>
                  </a:lnTo>
                  <a:lnTo>
                    <a:pt x="2031579" y="298679"/>
                  </a:lnTo>
                  <a:lnTo>
                    <a:pt x="2065033" y="328670"/>
                  </a:lnTo>
                  <a:lnTo>
                    <a:pt x="2097366" y="359849"/>
                  </a:lnTo>
                  <a:lnTo>
                    <a:pt x="2128546" y="392183"/>
                  </a:lnTo>
                  <a:lnTo>
                    <a:pt x="2158537" y="425636"/>
                  </a:lnTo>
                  <a:lnTo>
                    <a:pt x="2187307" y="460175"/>
                  </a:lnTo>
                  <a:lnTo>
                    <a:pt x="2214819" y="495765"/>
                  </a:lnTo>
                  <a:lnTo>
                    <a:pt x="2241042" y="532373"/>
                  </a:lnTo>
                  <a:lnTo>
                    <a:pt x="2265939" y="569964"/>
                  </a:lnTo>
                  <a:lnTo>
                    <a:pt x="2289478" y="608504"/>
                  </a:lnTo>
                  <a:lnTo>
                    <a:pt x="2311624" y="647960"/>
                  </a:lnTo>
                  <a:lnTo>
                    <a:pt x="2332342" y="688296"/>
                  </a:lnTo>
                  <a:lnTo>
                    <a:pt x="2351600" y="729479"/>
                  </a:lnTo>
                  <a:lnTo>
                    <a:pt x="2369361" y="771474"/>
                  </a:lnTo>
                  <a:lnTo>
                    <a:pt x="2385594" y="814248"/>
                  </a:lnTo>
                  <a:lnTo>
                    <a:pt x="2400262" y="857767"/>
                  </a:lnTo>
                  <a:lnTo>
                    <a:pt x="2413333" y="901995"/>
                  </a:lnTo>
                  <a:lnTo>
                    <a:pt x="2424772" y="946899"/>
                  </a:lnTo>
                  <a:lnTo>
                    <a:pt x="2434545" y="992446"/>
                  </a:lnTo>
                  <a:lnTo>
                    <a:pt x="2442617" y="1038600"/>
                  </a:lnTo>
                  <a:lnTo>
                    <a:pt x="2448955" y="1085327"/>
                  </a:lnTo>
                  <a:lnTo>
                    <a:pt x="2453524" y="1132594"/>
                  </a:lnTo>
                  <a:lnTo>
                    <a:pt x="2456291" y="1180367"/>
                  </a:lnTo>
                  <a:lnTo>
                    <a:pt x="2457221" y="1228610"/>
                  </a:lnTo>
                  <a:close/>
                </a:path>
              </a:pathLst>
            </a:custGeom>
            <a:ln w="50800">
              <a:solidFill>
                <a:srgbClr val="95BB33"/>
              </a:solidFill>
            </a:ln>
          </p:spPr>
          <p:txBody>
            <a:bodyPr wrap="square" lIns="0" tIns="0" rIns="0" bIns="0" rtlCol="0"/>
            <a:lstStyle/>
            <a:p>
              <a:endParaRPr/>
            </a:p>
          </p:txBody>
        </p:sp>
        <p:sp>
          <p:nvSpPr>
            <p:cNvPr id="84" name="object 16">
              <a:extLst>
                <a:ext uri="{FF2B5EF4-FFF2-40B4-BE49-F238E27FC236}">
                  <a16:creationId xmlns:a16="http://schemas.microsoft.com/office/drawing/2014/main" id="{EA2EE5E8-0EE8-9A4B-AFF3-28B09EF500C4}"/>
                </a:ext>
              </a:extLst>
            </p:cNvPr>
            <p:cNvSpPr/>
            <p:nvPr/>
          </p:nvSpPr>
          <p:spPr>
            <a:xfrm>
              <a:off x="3675577" y="2696391"/>
              <a:ext cx="2386965" cy="2386965"/>
            </a:xfrm>
            <a:custGeom>
              <a:avLst/>
              <a:gdLst/>
              <a:ahLst/>
              <a:cxnLst/>
              <a:rect l="l" t="t" r="r" b="b"/>
              <a:pathLst>
                <a:path w="2386965" h="2386965">
                  <a:moveTo>
                    <a:pt x="2386558" y="1193279"/>
                  </a:moveTo>
                  <a:lnTo>
                    <a:pt x="2385611" y="1241273"/>
                  </a:lnTo>
                  <a:lnTo>
                    <a:pt x="2382792" y="1288785"/>
                  </a:lnTo>
                  <a:lnTo>
                    <a:pt x="2378137" y="1335781"/>
                  </a:lnTo>
                  <a:lnTo>
                    <a:pt x="2371683" y="1382225"/>
                  </a:lnTo>
                  <a:lnTo>
                    <a:pt x="2363464" y="1428081"/>
                  </a:lnTo>
                  <a:lnTo>
                    <a:pt x="2353517" y="1473312"/>
                  </a:lnTo>
                  <a:lnTo>
                    <a:pt x="2341877" y="1517885"/>
                  </a:lnTo>
                  <a:lnTo>
                    <a:pt x="2328579" y="1561763"/>
                  </a:lnTo>
                  <a:lnTo>
                    <a:pt x="2313660" y="1604910"/>
                  </a:lnTo>
                  <a:lnTo>
                    <a:pt x="2297154" y="1647290"/>
                  </a:lnTo>
                  <a:lnTo>
                    <a:pt x="2279098" y="1688869"/>
                  </a:lnTo>
                  <a:lnTo>
                    <a:pt x="2259527" y="1729611"/>
                  </a:lnTo>
                  <a:lnTo>
                    <a:pt x="2238478" y="1769479"/>
                  </a:lnTo>
                  <a:lnTo>
                    <a:pt x="2215984" y="1808438"/>
                  </a:lnTo>
                  <a:lnTo>
                    <a:pt x="2192083" y="1846453"/>
                  </a:lnTo>
                  <a:lnTo>
                    <a:pt x="2166810" y="1883487"/>
                  </a:lnTo>
                  <a:lnTo>
                    <a:pt x="2140200" y="1919506"/>
                  </a:lnTo>
                  <a:lnTo>
                    <a:pt x="2112289" y="1954474"/>
                  </a:lnTo>
                  <a:lnTo>
                    <a:pt x="2083113" y="1988354"/>
                  </a:lnTo>
                  <a:lnTo>
                    <a:pt x="2052707" y="2021112"/>
                  </a:lnTo>
                  <a:lnTo>
                    <a:pt x="2021107" y="2052712"/>
                  </a:lnTo>
                  <a:lnTo>
                    <a:pt x="1988349" y="2083117"/>
                  </a:lnTo>
                  <a:lnTo>
                    <a:pt x="1954469" y="2112293"/>
                  </a:lnTo>
                  <a:lnTo>
                    <a:pt x="1919501" y="2140203"/>
                  </a:lnTo>
                  <a:lnTo>
                    <a:pt x="1883482" y="2166813"/>
                  </a:lnTo>
                  <a:lnTo>
                    <a:pt x="1846447" y="2192086"/>
                  </a:lnTo>
                  <a:lnTo>
                    <a:pt x="1808432" y="2215987"/>
                  </a:lnTo>
                  <a:lnTo>
                    <a:pt x="1769473" y="2238480"/>
                  </a:lnTo>
                  <a:lnTo>
                    <a:pt x="1729605" y="2259530"/>
                  </a:lnTo>
                  <a:lnTo>
                    <a:pt x="1688864" y="2279100"/>
                  </a:lnTo>
                  <a:lnTo>
                    <a:pt x="1647285" y="2297156"/>
                  </a:lnTo>
                  <a:lnTo>
                    <a:pt x="1604905" y="2313661"/>
                  </a:lnTo>
                  <a:lnTo>
                    <a:pt x="1561758" y="2328580"/>
                  </a:lnTo>
                  <a:lnTo>
                    <a:pt x="1517881" y="2341878"/>
                  </a:lnTo>
                  <a:lnTo>
                    <a:pt x="1473308" y="2353518"/>
                  </a:lnTo>
                  <a:lnTo>
                    <a:pt x="1428077" y="2363465"/>
                  </a:lnTo>
                  <a:lnTo>
                    <a:pt x="1382222" y="2371683"/>
                  </a:lnTo>
                  <a:lnTo>
                    <a:pt x="1335779" y="2378138"/>
                  </a:lnTo>
                  <a:lnTo>
                    <a:pt x="1288784" y="2382792"/>
                  </a:lnTo>
                  <a:lnTo>
                    <a:pt x="1241272" y="2385611"/>
                  </a:lnTo>
                  <a:lnTo>
                    <a:pt x="1193279" y="2386558"/>
                  </a:lnTo>
                  <a:lnTo>
                    <a:pt x="1145285" y="2385611"/>
                  </a:lnTo>
                  <a:lnTo>
                    <a:pt x="1097772" y="2382792"/>
                  </a:lnTo>
                  <a:lnTo>
                    <a:pt x="1050776" y="2378138"/>
                  </a:lnTo>
                  <a:lnTo>
                    <a:pt x="1004333" y="2371683"/>
                  </a:lnTo>
                  <a:lnTo>
                    <a:pt x="958477" y="2363465"/>
                  </a:lnTo>
                  <a:lnTo>
                    <a:pt x="913245" y="2353518"/>
                  </a:lnTo>
                  <a:lnTo>
                    <a:pt x="868673" y="2341878"/>
                  </a:lnTo>
                  <a:lnTo>
                    <a:pt x="824795" y="2328580"/>
                  </a:lnTo>
                  <a:lnTo>
                    <a:pt x="781648" y="2313661"/>
                  </a:lnTo>
                  <a:lnTo>
                    <a:pt x="739267" y="2297156"/>
                  </a:lnTo>
                  <a:lnTo>
                    <a:pt x="697688" y="2279100"/>
                  </a:lnTo>
                  <a:lnTo>
                    <a:pt x="656947" y="2259530"/>
                  </a:lnTo>
                  <a:lnTo>
                    <a:pt x="617079" y="2238480"/>
                  </a:lnTo>
                  <a:lnTo>
                    <a:pt x="578120" y="2215987"/>
                  </a:lnTo>
                  <a:lnTo>
                    <a:pt x="540105" y="2192086"/>
                  </a:lnTo>
                  <a:lnTo>
                    <a:pt x="503070" y="2166813"/>
                  </a:lnTo>
                  <a:lnTo>
                    <a:pt x="467051" y="2140203"/>
                  </a:lnTo>
                  <a:lnTo>
                    <a:pt x="432084" y="2112293"/>
                  </a:lnTo>
                  <a:lnTo>
                    <a:pt x="398203" y="2083117"/>
                  </a:lnTo>
                  <a:lnTo>
                    <a:pt x="365445" y="2052712"/>
                  </a:lnTo>
                  <a:lnTo>
                    <a:pt x="333846" y="2021112"/>
                  </a:lnTo>
                  <a:lnTo>
                    <a:pt x="303441" y="1988354"/>
                  </a:lnTo>
                  <a:lnTo>
                    <a:pt x="274265" y="1954474"/>
                  </a:lnTo>
                  <a:lnTo>
                    <a:pt x="246354" y="1919506"/>
                  </a:lnTo>
                  <a:lnTo>
                    <a:pt x="219745" y="1883487"/>
                  </a:lnTo>
                  <a:lnTo>
                    <a:pt x="194471" y="1846453"/>
                  </a:lnTo>
                  <a:lnTo>
                    <a:pt x="170571" y="1808438"/>
                  </a:lnTo>
                  <a:lnTo>
                    <a:pt x="148077" y="1769479"/>
                  </a:lnTo>
                  <a:lnTo>
                    <a:pt x="127028" y="1729611"/>
                  </a:lnTo>
                  <a:lnTo>
                    <a:pt x="107457" y="1688869"/>
                  </a:lnTo>
                  <a:lnTo>
                    <a:pt x="89402" y="1647290"/>
                  </a:lnTo>
                  <a:lnTo>
                    <a:pt x="72897" y="1604910"/>
                  </a:lnTo>
                  <a:lnTo>
                    <a:pt x="57977" y="1561763"/>
                  </a:lnTo>
                  <a:lnTo>
                    <a:pt x="44680" y="1517885"/>
                  </a:lnTo>
                  <a:lnTo>
                    <a:pt x="33040" y="1473312"/>
                  </a:lnTo>
                  <a:lnTo>
                    <a:pt x="23093" y="1428081"/>
                  </a:lnTo>
                  <a:lnTo>
                    <a:pt x="14874" y="1382225"/>
                  </a:lnTo>
                  <a:lnTo>
                    <a:pt x="8420" y="1335781"/>
                  </a:lnTo>
                  <a:lnTo>
                    <a:pt x="3766" y="1288785"/>
                  </a:lnTo>
                  <a:lnTo>
                    <a:pt x="947" y="1241273"/>
                  </a:lnTo>
                  <a:lnTo>
                    <a:pt x="0" y="1193279"/>
                  </a:lnTo>
                  <a:lnTo>
                    <a:pt x="947" y="1145286"/>
                  </a:lnTo>
                  <a:lnTo>
                    <a:pt x="3766" y="1097774"/>
                  </a:lnTo>
                  <a:lnTo>
                    <a:pt x="8420" y="1050779"/>
                  </a:lnTo>
                  <a:lnTo>
                    <a:pt x="14874" y="1004336"/>
                  </a:lnTo>
                  <a:lnTo>
                    <a:pt x="23093" y="958481"/>
                  </a:lnTo>
                  <a:lnTo>
                    <a:pt x="33040" y="913249"/>
                  </a:lnTo>
                  <a:lnTo>
                    <a:pt x="44680" y="868677"/>
                  </a:lnTo>
                  <a:lnTo>
                    <a:pt x="57977" y="824800"/>
                  </a:lnTo>
                  <a:lnTo>
                    <a:pt x="72897" y="781653"/>
                  </a:lnTo>
                  <a:lnTo>
                    <a:pt x="89402" y="739273"/>
                  </a:lnTo>
                  <a:lnTo>
                    <a:pt x="107457" y="697694"/>
                  </a:lnTo>
                  <a:lnTo>
                    <a:pt x="127028" y="656953"/>
                  </a:lnTo>
                  <a:lnTo>
                    <a:pt x="148077" y="617085"/>
                  </a:lnTo>
                  <a:lnTo>
                    <a:pt x="170571" y="578125"/>
                  </a:lnTo>
                  <a:lnTo>
                    <a:pt x="194471" y="540110"/>
                  </a:lnTo>
                  <a:lnTo>
                    <a:pt x="219745" y="503076"/>
                  </a:lnTo>
                  <a:lnTo>
                    <a:pt x="246354" y="467057"/>
                  </a:lnTo>
                  <a:lnTo>
                    <a:pt x="274265" y="432089"/>
                  </a:lnTo>
                  <a:lnTo>
                    <a:pt x="303441" y="398208"/>
                  </a:lnTo>
                  <a:lnTo>
                    <a:pt x="333846" y="365450"/>
                  </a:lnTo>
                  <a:lnTo>
                    <a:pt x="365445" y="333851"/>
                  </a:lnTo>
                  <a:lnTo>
                    <a:pt x="398203" y="303445"/>
                  </a:lnTo>
                  <a:lnTo>
                    <a:pt x="432084" y="274269"/>
                  </a:lnTo>
                  <a:lnTo>
                    <a:pt x="467051" y="246358"/>
                  </a:lnTo>
                  <a:lnTo>
                    <a:pt x="503070" y="219748"/>
                  </a:lnTo>
                  <a:lnTo>
                    <a:pt x="540105" y="194475"/>
                  </a:lnTo>
                  <a:lnTo>
                    <a:pt x="578120" y="170573"/>
                  </a:lnTo>
                  <a:lnTo>
                    <a:pt x="617079" y="148080"/>
                  </a:lnTo>
                  <a:lnTo>
                    <a:pt x="656947" y="127030"/>
                  </a:lnTo>
                  <a:lnTo>
                    <a:pt x="697688" y="107459"/>
                  </a:lnTo>
                  <a:lnTo>
                    <a:pt x="739267" y="89403"/>
                  </a:lnTo>
                  <a:lnTo>
                    <a:pt x="781648" y="72898"/>
                  </a:lnTo>
                  <a:lnTo>
                    <a:pt x="824795" y="57979"/>
                  </a:lnTo>
                  <a:lnTo>
                    <a:pt x="868673" y="44681"/>
                  </a:lnTo>
                  <a:lnTo>
                    <a:pt x="913245" y="33040"/>
                  </a:lnTo>
                  <a:lnTo>
                    <a:pt x="958477" y="23093"/>
                  </a:lnTo>
                  <a:lnTo>
                    <a:pt x="1004333" y="14874"/>
                  </a:lnTo>
                  <a:lnTo>
                    <a:pt x="1050776" y="8420"/>
                  </a:lnTo>
                  <a:lnTo>
                    <a:pt x="1097772" y="3766"/>
                  </a:lnTo>
                  <a:lnTo>
                    <a:pt x="1145285" y="947"/>
                  </a:lnTo>
                  <a:lnTo>
                    <a:pt x="1193279" y="0"/>
                  </a:lnTo>
                  <a:lnTo>
                    <a:pt x="1241272" y="947"/>
                  </a:lnTo>
                  <a:lnTo>
                    <a:pt x="1288784" y="3766"/>
                  </a:lnTo>
                  <a:lnTo>
                    <a:pt x="1335779" y="8420"/>
                  </a:lnTo>
                  <a:lnTo>
                    <a:pt x="1382222" y="14874"/>
                  </a:lnTo>
                  <a:lnTo>
                    <a:pt x="1428077" y="23093"/>
                  </a:lnTo>
                  <a:lnTo>
                    <a:pt x="1473308" y="33040"/>
                  </a:lnTo>
                  <a:lnTo>
                    <a:pt x="1517881" y="44681"/>
                  </a:lnTo>
                  <a:lnTo>
                    <a:pt x="1561758" y="57979"/>
                  </a:lnTo>
                  <a:lnTo>
                    <a:pt x="1604905" y="72898"/>
                  </a:lnTo>
                  <a:lnTo>
                    <a:pt x="1647285" y="89403"/>
                  </a:lnTo>
                  <a:lnTo>
                    <a:pt x="1688864" y="107459"/>
                  </a:lnTo>
                  <a:lnTo>
                    <a:pt x="1729605" y="127030"/>
                  </a:lnTo>
                  <a:lnTo>
                    <a:pt x="1769473" y="148080"/>
                  </a:lnTo>
                  <a:lnTo>
                    <a:pt x="1808432" y="170573"/>
                  </a:lnTo>
                  <a:lnTo>
                    <a:pt x="1846447" y="194475"/>
                  </a:lnTo>
                  <a:lnTo>
                    <a:pt x="1883482" y="219748"/>
                  </a:lnTo>
                  <a:lnTo>
                    <a:pt x="1919501" y="246358"/>
                  </a:lnTo>
                  <a:lnTo>
                    <a:pt x="1954469" y="274269"/>
                  </a:lnTo>
                  <a:lnTo>
                    <a:pt x="1988349" y="303445"/>
                  </a:lnTo>
                  <a:lnTo>
                    <a:pt x="2021107" y="333851"/>
                  </a:lnTo>
                  <a:lnTo>
                    <a:pt x="2052707" y="365450"/>
                  </a:lnTo>
                  <a:lnTo>
                    <a:pt x="2083113" y="398208"/>
                  </a:lnTo>
                  <a:lnTo>
                    <a:pt x="2112289" y="432089"/>
                  </a:lnTo>
                  <a:lnTo>
                    <a:pt x="2140200" y="467057"/>
                  </a:lnTo>
                  <a:lnTo>
                    <a:pt x="2166810" y="503076"/>
                  </a:lnTo>
                  <a:lnTo>
                    <a:pt x="2192083" y="540110"/>
                  </a:lnTo>
                  <a:lnTo>
                    <a:pt x="2215984" y="578125"/>
                  </a:lnTo>
                  <a:lnTo>
                    <a:pt x="2238478" y="617085"/>
                  </a:lnTo>
                  <a:lnTo>
                    <a:pt x="2259527" y="656953"/>
                  </a:lnTo>
                  <a:lnTo>
                    <a:pt x="2279098" y="697694"/>
                  </a:lnTo>
                  <a:lnTo>
                    <a:pt x="2297154" y="739273"/>
                  </a:lnTo>
                  <a:lnTo>
                    <a:pt x="2313660" y="781653"/>
                  </a:lnTo>
                  <a:lnTo>
                    <a:pt x="2328579" y="824800"/>
                  </a:lnTo>
                  <a:lnTo>
                    <a:pt x="2341877" y="868677"/>
                  </a:lnTo>
                  <a:lnTo>
                    <a:pt x="2353517" y="913249"/>
                  </a:lnTo>
                  <a:lnTo>
                    <a:pt x="2363464" y="958481"/>
                  </a:lnTo>
                  <a:lnTo>
                    <a:pt x="2371683" y="1004336"/>
                  </a:lnTo>
                  <a:lnTo>
                    <a:pt x="2378137" y="1050779"/>
                  </a:lnTo>
                  <a:lnTo>
                    <a:pt x="2382792" y="1097774"/>
                  </a:lnTo>
                  <a:lnTo>
                    <a:pt x="2385611" y="1145286"/>
                  </a:lnTo>
                  <a:lnTo>
                    <a:pt x="2386558" y="1193279"/>
                  </a:lnTo>
                  <a:close/>
                </a:path>
              </a:pathLst>
            </a:custGeom>
            <a:ln w="49339">
              <a:solidFill>
                <a:srgbClr val="004166"/>
              </a:solidFill>
            </a:ln>
          </p:spPr>
          <p:txBody>
            <a:bodyPr wrap="square" lIns="0" tIns="0" rIns="0" bIns="0" rtlCol="0"/>
            <a:lstStyle/>
            <a:p>
              <a:endParaRPr/>
            </a:p>
          </p:txBody>
        </p:sp>
      </p:grpSp>
      <p:grpSp>
        <p:nvGrpSpPr>
          <p:cNvPr id="85" name="Group 84">
            <a:extLst>
              <a:ext uri="{FF2B5EF4-FFF2-40B4-BE49-F238E27FC236}">
                <a16:creationId xmlns:a16="http://schemas.microsoft.com/office/drawing/2014/main" id="{D0564E69-3665-2141-9DD4-0C7F3BEFC0FA}"/>
              </a:ext>
            </a:extLst>
          </p:cNvPr>
          <p:cNvGrpSpPr/>
          <p:nvPr/>
        </p:nvGrpSpPr>
        <p:grpSpPr>
          <a:xfrm>
            <a:off x="9677400" y="3684050"/>
            <a:ext cx="2030950" cy="2030950"/>
            <a:chOff x="3640249" y="2661060"/>
            <a:chExt cx="2457450" cy="2457450"/>
          </a:xfrm>
        </p:grpSpPr>
        <p:sp>
          <p:nvSpPr>
            <p:cNvPr id="86" name="object 14">
              <a:extLst>
                <a:ext uri="{FF2B5EF4-FFF2-40B4-BE49-F238E27FC236}">
                  <a16:creationId xmlns:a16="http://schemas.microsoft.com/office/drawing/2014/main" id="{7CB01249-6C02-C341-9421-9D8C91FE73A0}"/>
                </a:ext>
              </a:extLst>
            </p:cNvPr>
            <p:cNvSpPr/>
            <p:nvPr/>
          </p:nvSpPr>
          <p:spPr>
            <a:xfrm>
              <a:off x="3705609" y="2726427"/>
              <a:ext cx="2326640" cy="2326640"/>
            </a:xfrm>
            <a:custGeom>
              <a:avLst/>
              <a:gdLst/>
              <a:ahLst/>
              <a:cxnLst/>
              <a:rect l="l" t="t" r="r" b="b"/>
              <a:pathLst>
                <a:path w="2326640" h="2326640">
                  <a:moveTo>
                    <a:pt x="2326500" y="1163243"/>
                  </a:moveTo>
                  <a:lnTo>
                    <a:pt x="2325530" y="1211193"/>
                  </a:lnTo>
                  <a:lnTo>
                    <a:pt x="2322644" y="1258649"/>
                  </a:lnTo>
                  <a:lnTo>
                    <a:pt x="2317879" y="1305574"/>
                  </a:lnTo>
                  <a:lnTo>
                    <a:pt x="2311275" y="1351931"/>
                  </a:lnTo>
                  <a:lnTo>
                    <a:pt x="2302866" y="1397682"/>
                  </a:lnTo>
                  <a:lnTo>
                    <a:pt x="2292692" y="1442789"/>
                  </a:lnTo>
                  <a:lnTo>
                    <a:pt x="2280789" y="1487216"/>
                  </a:lnTo>
                  <a:lnTo>
                    <a:pt x="2267196" y="1530925"/>
                  </a:lnTo>
                  <a:lnTo>
                    <a:pt x="2251948" y="1573878"/>
                  </a:lnTo>
                  <a:lnTo>
                    <a:pt x="2235084" y="1616038"/>
                  </a:lnTo>
                  <a:lnTo>
                    <a:pt x="2216642" y="1657367"/>
                  </a:lnTo>
                  <a:lnTo>
                    <a:pt x="2196658" y="1697829"/>
                  </a:lnTo>
                  <a:lnTo>
                    <a:pt x="2175170" y="1737386"/>
                  </a:lnTo>
                  <a:lnTo>
                    <a:pt x="2152216" y="1776000"/>
                  </a:lnTo>
                  <a:lnTo>
                    <a:pt x="2127832" y="1813634"/>
                  </a:lnTo>
                  <a:lnTo>
                    <a:pt x="2102057" y="1850250"/>
                  </a:lnTo>
                  <a:lnTo>
                    <a:pt x="2074927" y="1885812"/>
                  </a:lnTo>
                  <a:lnTo>
                    <a:pt x="2046481" y="1920281"/>
                  </a:lnTo>
                  <a:lnTo>
                    <a:pt x="2016755" y="1953620"/>
                  </a:lnTo>
                  <a:lnTo>
                    <a:pt x="1985787" y="1985792"/>
                  </a:lnTo>
                  <a:lnTo>
                    <a:pt x="1953615" y="2016760"/>
                  </a:lnTo>
                  <a:lnTo>
                    <a:pt x="1920275" y="2046485"/>
                  </a:lnTo>
                  <a:lnTo>
                    <a:pt x="1885806" y="2074931"/>
                  </a:lnTo>
                  <a:lnTo>
                    <a:pt x="1850245" y="2102061"/>
                  </a:lnTo>
                  <a:lnTo>
                    <a:pt x="1813628" y="2127835"/>
                  </a:lnTo>
                  <a:lnTo>
                    <a:pt x="1775994" y="2152219"/>
                  </a:lnTo>
                  <a:lnTo>
                    <a:pt x="1737380" y="2175173"/>
                  </a:lnTo>
                  <a:lnTo>
                    <a:pt x="1697824" y="2196660"/>
                  </a:lnTo>
                  <a:lnTo>
                    <a:pt x="1657362" y="2216644"/>
                  </a:lnTo>
                  <a:lnTo>
                    <a:pt x="1616032" y="2235086"/>
                  </a:lnTo>
                  <a:lnTo>
                    <a:pt x="1573873" y="2251950"/>
                  </a:lnTo>
                  <a:lnTo>
                    <a:pt x="1530920" y="2267197"/>
                  </a:lnTo>
                  <a:lnTo>
                    <a:pt x="1487212" y="2280790"/>
                  </a:lnTo>
                  <a:lnTo>
                    <a:pt x="1442785" y="2292693"/>
                  </a:lnTo>
                  <a:lnTo>
                    <a:pt x="1397678" y="2302867"/>
                  </a:lnTo>
                  <a:lnTo>
                    <a:pt x="1351928" y="2311275"/>
                  </a:lnTo>
                  <a:lnTo>
                    <a:pt x="1305572" y="2317880"/>
                  </a:lnTo>
                  <a:lnTo>
                    <a:pt x="1258648" y="2322644"/>
                  </a:lnTo>
                  <a:lnTo>
                    <a:pt x="1211192" y="2325530"/>
                  </a:lnTo>
                  <a:lnTo>
                    <a:pt x="1163243" y="2326500"/>
                  </a:lnTo>
                  <a:lnTo>
                    <a:pt x="1115294" y="2325530"/>
                  </a:lnTo>
                  <a:lnTo>
                    <a:pt x="1067839" y="2322644"/>
                  </a:lnTo>
                  <a:lnTo>
                    <a:pt x="1020915" y="2317880"/>
                  </a:lnTo>
                  <a:lnTo>
                    <a:pt x="974559" y="2311275"/>
                  </a:lnTo>
                  <a:lnTo>
                    <a:pt x="928809" y="2302867"/>
                  </a:lnTo>
                  <a:lnTo>
                    <a:pt x="883702" y="2292693"/>
                  </a:lnTo>
                  <a:lnTo>
                    <a:pt x="839276" y="2280790"/>
                  </a:lnTo>
                  <a:lnTo>
                    <a:pt x="795568" y="2267197"/>
                  </a:lnTo>
                  <a:lnTo>
                    <a:pt x="752616" y="2251950"/>
                  </a:lnTo>
                  <a:lnTo>
                    <a:pt x="710456" y="2235086"/>
                  </a:lnTo>
                  <a:lnTo>
                    <a:pt x="669127" y="2216644"/>
                  </a:lnTo>
                  <a:lnTo>
                    <a:pt x="628666" y="2196660"/>
                  </a:lnTo>
                  <a:lnTo>
                    <a:pt x="589109" y="2175173"/>
                  </a:lnTo>
                  <a:lnTo>
                    <a:pt x="550496" y="2152219"/>
                  </a:lnTo>
                  <a:lnTo>
                    <a:pt x="512862" y="2127835"/>
                  </a:lnTo>
                  <a:lnTo>
                    <a:pt x="476246" y="2102061"/>
                  </a:lnTo>
                  <a:lnTo>
                    <a:pt x="440685" y="2074931"/>
                  </a:lnTo>
                  <a:lnTo>
                    <a:pt x="406217" y="2046485"/>
                  </a:lnTo>
                  <a:lnTo>
                    <a:pt x="372877" y="2016760"/>
                  </a:lnTo>
                  <a:lnTo>
                    <a:pt x="340706" y="1985792"/>
                  </a:lnTo>
                  <a:lnTo>
                    <a:pt x="309738" y="1953620"/>
                  </a:lnTo>
                  <a:lnTo>
                    <a:pt x="280013" y="1920281"/>
                  </a:lnTo>
                  <a:lnTo>
                    <a:pt x="251567" y="1885812"/>
                  </a:lnTo>
                  <a:lnTo>
                    <a:pt x="224438" y="1850250"/>
                  </a:lnTo>
                  <a:lnTo>
                    <a:pt x="198663" y="1813634"/>
                  </a:lnTo>
                  <a:lnTo>
                    <a:pt x="174280" y="1776000"/>
                  </a:lnTo>
                  <a:lnTo>
                    <a:pt x="151326" y="1737386"/>
                  </a:lnTo>
                  <a:lnTo>
                    <a:pt x="129839" y="1697829"/>
                  </a:lnTo>
                  <a:lnTo>
                    <a:pt x="109855" y="1657367"/>
                  </a:lnTo>
                  <a:lnTo>
                    <a:pt x="91413" y="1616038"/>
                  </a:lnTo>
                  <a:lnTo>
                    <a:pt x="74550" y="1573878"/>
                  </a:lnTo>
                  <a:lnTo>
                    <a:pt x="59302" y="1530925"/>
                  </a:lnTo>
                  <a:lnTo>
                    <a:pt x="45709" y="1487216"/>
                  </a:lnTo>
                  <a:lnTo>
                    <a:pt x="33806" y="1442789"/>
                  </a:lnTo>
                  <a:lnTo>
                    <a:pt x="23632" y="1397682"/>
                  </a:lnTo>
                  <a:lnTo>
                    <a:pt x="15224" y="1351931"/>
                  </a:lnTo>
                  <a:lnTo>
                    <a:pt x="8620" y="1305574"/>
                  </a:lnTo>
                  <a:lnTo>
                    <a:pt x="3856" y="1258649"/>
                  </a:lnTo>
                  <a:lnTo>
                    <a:pt x="970" y="1211193"/>
                  </a:lnTo>
                  <a:lnTo>
                    <a:pt x="0" y="1163243"/>
                  </a:lnTo>
                  <a:lnTo>
                    <a:pt x="970" y="1115294"/>
                  </a:lnTo>
                  <a:lnTo>
                    <a:pt x="3856" y="1067839"/>
                  </a:lnTo>
                  <a:lnTo>
                    <a:pt x="8620" y="1020915"/>
                  </a:lnTo>
                  <a:lnTo>
                    <a:pt x="15224" y="974559"/>
                  </a:lnTo>
                  <a:lnTo>
                    <a:pt x="23632" y="928809"/>
                  </a:lnTo>
                  <a:lnTo>
                    <a:pt x="33806" y="883702"/>
                  </a:lnTo>
                  <a:lnTo>
                    <a:pt x="45709" y="839276"/>
                  </a:lnTo>
                  <a:lnTo>
                    <a:pt x="59302" y="795568"/>
                  </a:lnTo>
                  <a:lnTo>
                    <a:pt x="74550" y="752616"/>
                  </a:lnTo>
                  <a:lnTo>
                    <a:pt x="91413" y="710456"/>
                  </a:lnTo>
                  <a:lnTo>
                    <a:pt x="109855" y="669127"/>
                  </a:lnTo>
                  <a:lnTo>
                    <a:pt x="129839" y="628666"/>
                  </a:lnTo>
                  <a:lnTo>
                    <a:pt x="151326" y="589109"/>
                  </a:lnTo>
                  <a:lnTo>
                    <a:pt x="174280" y="550496"/>
                  </a:lnTo>
                  <a:lnTo>
                    <a:pt x="198663" y="512862"/>
                  </a:lnTo>
                  <a:lnTo>
                    <a:pt x="224438" y="476246"/>
                  </a:lnTo>
                  <a:lnTo>
                    <a:pt x="251567" y="440685"/>
                  </a:lnTo>
                  <a:lnTo>
                    <a:pt x="280013" y="406217"/>
                  </a:lnTo>
                  <a:lnTo>
                    <a:pt x="309738" y="372877"/>
                  </a:lnTo>
                  <a:lnTo>
                    <a:pt x="340706" y="340706"/>
                  </a:lnTo>
                  <a:lnTo>
                    <a:pt x="372877" y="309738"/>
                  </a:lnTo>
                  <a:lnTo>
                    <a:pt x="406217" y="280013"/>
                  </a:lnTo>
                  <a:lnTo>
                    <a:pt x="440685" y="251567"/>
                  </a:lnTo>
                  <a:lnTo>
                    <a:pt x="476246" y="224438"/>
                  </a:lnTo>
                  <a:lnTo>
                    <a:pt x="512862" y="198663"/>
                  </a:lnTo>
                  <a:lnTo>
                    <a:pt x="550496" y="174280"/>
                  </a:lnTo>
                  <a:lnTo>
                    <a:pt x="589109" y="151326"/>
                  </a:lnTo>
                  <a:lnTo>
                    <a:pt x="628666" y="129839"/>
                  </a:lnTo>
                  <a:lnTo>
                    <a:pt x="669127" y="109855"/>
                  </a:lnTo>
                  <a:lnTo>
                    <a:pt x="710456" y="91413"/>
                  </a:lnTo>
                  <a:lnTo>
                    <a:pt x="752616" y="74550"/>
                  </a:lnTo>
                  <a:lnTo>
                    <a:pt x="795568" y="59302"/>
                  </a:lnTo>
                  <a:lnTo>
                    <a:pt x="839276" y="45709"/>
                  </a:lnTo>
                  <a:lnTo>
                    <a:pt x="883702" y="33806"/>
                  </a:lnTo>
                  <a:lnTo>
                    <a:pt x="928809" y="23632"/>
                  </a:lnTo>
                  <a:lnTo>
                    <a:pt x="974559" y="15224"/>
                  </a:lnTo>
                  <a:lnTo>
                    <a:pt x="1020915" y="8620"/>
                  </a:lnTo>
                  <a:lnTo>
                    <a:pt x="1067839" y="3856"/>
                  </a:lnTo>
                  <a:lnTo>
                    <a:pt x="1115294" y="970"/>
                  </a:lnTo>
                  <a:lnTo>
                    <a:pt x="1163243" y="0"/>
                  </a:lnTo>
                  <a:lnTo>
                    <a:pt x="1211192" y="970"/>
                  </a:lnTo>
                  <a:lnTo>
                    <a:pt x="1258648" y="3856"/>
                  </a:lnTo>
                  <a:lnTo>
                    <a:pt x="1305572" y="8620"/>
                  </a:lnTo>
                  <a:lnTo>
                    <a:pt x="1351928" y="15224"/>
                  </a:lnTo>
                  <a:lnTo>
                    <a:pt x="1397678" y="23632"/>
                  </a:lnTo>
                  <a:lnTo>
                    <a:pt x="1442785" y="33806"/>
                  </a:lnTo>
                  <a:lnTo>
                    <a:pt x="1487212" y="45709"/>
                  </a:lnTo>
                  <a:lnTo>
                    <a:pt x="1530920" y="59302"/>
                  </a:lnTo>
                  <a:lnTo>
                    <a:pt x="1573873" y="74550"/>
                  </a:lnTo>
                  <a:lnTo>
                    <a:pt x="1616032" y="91413"/>
                  </a:lnTo>
                  <a:lnTo>
                    <a:pt x="1657362" y="109855"/>
                  </a:lnTo>
                  <a:lnTo>
                    <a:pt x="1697824" y="129839"/>
                  </a:lnTo>
                  <a:lnTo>
                    <a:pt x="1737380" y="151326"/>
                  </a:lnTo>
                  <a:lnTo>
                    <a:pt x="1775994" y="174280"/>
                  </a:lnTo>
                  <a:lnTo>
                    <a:pt x="1813628" y="198663"/>
                  </a:lnTo>
                  <a:lnTo>
                    <a:pt x="1850245" y="224438"/>
                  </a:lnTo>
                  <a:lnTo>
                    <a:pt x="1885806" y="251567"/>
                  </a:lnTo>
                  <a:lnTo>
                    <a:pt x="1920275" y="280013"/>
                  </a:lnTo>
                  <a:lnTo>
                    <a:pt x="1953615" y="309738"/>
                  </a:lnTo>
                  <a:lnTo>
                    <a:pt x="1985787" y="340706"/>
                  </a:lnTo>
                  <a:lnTo>
                    <a:pt x="2016755" y="372877"/>
                  </a:lnTo>
                  <a:lnTo>
                    <a:pt x="2046481" y="406217"/>
                  </a:lnTo>
                  <a:lnTo>
                    <a:pt x="2074927" y="440685"/>
                  </a:lnTo>
                  <a:lnTo>
                    <a:pt x="2102057" y="476246"/>
                  </a:lnTo>
                  <a:lnTo>
                    <a:pt x="2127832" y="512862"/>
                  </a:lnTo>
                  <a:lnTo>
                    <a:pt x="2152216" y="550496"/>
                  </a:lnTo>
                  <a:lnTo>
                    <a:pt x="2175170" y="589109"/>
                  </a:lnTo>
                  <a:lnTo>
                    <a:pt x="2196658" y="628666"/>
                  </a:lnTo>
                  <a:lnTo>
                    <a:pt x="2216642" y="669127"/>
                  </a:lnTo>
                  <a:lnTo>
                    <a:pt x="2235084" y="710456"/>
                  </a:lnTo>
                  <a:lnTo>
                    <a:pt x="2251948" y="752616"/>
                  </a:lnTo>
                  <a:lnTo>
                    <a:pt x="2267196" y="795568"/>
                  </a:lnTo>
                  <a:lnTo>
                    <a:pt x="2280789" y="839276"/>
                  </a:lnTo>
                  <a:lnTo>
                    <a:pt x="2292692" y="883702"/>
                  </a:lnTo>
                  <a:lnTo>
                    <a:pt x="2302866" y="928809"/>
                  </a:lnTo>
                  <a:lnTo>
                    <a:pt x="2311275" y="974559"/>
                  </a:lnTo>
                  <a:lnTo>
                    <a:pt x="2317879" y="1020915"/>
                  </a:lnTo>
                  <a:lnTo>
                    <a:pt x="2322644" y="1067839"/>
                  </a:lnTo>
                  <a:lnTo>
                    <a:pt x="2325530" y="1115294"/>
                  </a:lnTo>
                  <a:lnTo>
                    <a:pt x="2326500" y="1163243"/>
                  </a:lnTo>
                  <a:close/>
                </a:path>
              </a:pathLst>
            </a:custGeom>
            <a:ln w="48094">
              <a:solidFill>
                <a:srgbClr val="00ACDD"/>
              </a:solidFill>
            </a:ln>
          </p:spPr>
          <p:txBody>
            <a:bodyPr wrap="square" lIns="0" tIns="0" rIns="0" bIns="0" rtlCol="0"/>
            <a:lstStyle/>
            <a:p>
              <a:endParaRPr/>
            </a:p>
          </p:txBody>
        </p:sp>
        <p:sp>
          <p:nvSpPr>
            <p:cNvPr id="87" name="object 15">
              <a:extLst>
                <a:ext uri="{FF2B5EF4-FFF2-40B4-BE49-F238E27FC236}">
                  <a16:creationId xmlns:a16="http://schemas.microsoft.com/office/drawing/2014/main" id="{9C5C200A-1C57-FE4C-8A86-86BBADF5506E}"/>
                </a:ext>
              </a:extLst>
            </p:cNvPr>
            <p:cNvSpPr/>
            <p:nvPr/>
          </p:nvSpPr>
          <p:spPr>
            <a:xfrm>
              <a:off x="3640249" y="2661060"/>
              <a:ext cx="2457450" cy="2457450"/>
            </a:xfrm>
            <a:custGeom>
              <a:avLst/>
              <a:gdLst/>
              <a:ahLst/>
              <a:cxnLst/>
              <a:rect l="l" t="t" r="r" b="b"/>
              <a:pathLst>
                <a:path w="2457450" h="2457450">
                  <a:moveTo>
                    <a:pt x="2457221" y="1228610"/>
                  </a:moveTo>
                  <a:lnTo>
                    <a:pt x="2456291" y="1276854"/>
                  </a:lnTo>
                  <a:lnTo>
                    <a:pt x="2453524" y="1324626"/>
                  </a:lnTo>
                  <a:lnTo>
                    <a:pt x="2448955" y="1371893"/>
                  </a:lnTo>
                  <a:lnTo>
                    <a:pt x="2442617" y="1418621"/>
                  </a:lnTo>
                  <a:lnTo>
                    <a:pt x="2434545" y="1464775"/>
                  </a:lnTo>
                  <a:lnTo>
                    <a:pt x="2424772" y="1510321"/>
                  </a:lnTo>
                  <a:lnTo>
                    <a:pt x="2413333" y="1555225"/>
                  </a:lnTo>
                  <a:lnTo>
                    <a:pt x="2400262" y="1599454"/>
                  </a:lnTo>
                  <a:lnTo>
                    <a:pt x="2385594" y="1642972"/>
                  </a:lnTo>
                  <a:lnTo>
                    <a:pt x="2369361" y="1685746"/>
                  </a:lnTo>
                  <a:lnTo>
                    <a:pt x="2351600" y="1727741"/>
                  </a:lnTo>
                  <a:lnTo>
                    <a:pt x="2332342" y="1768924"/>
                  </a:lnTo>
                  <a:lnTo>
                    <a:pt x="2311624" y="1809261"/>
                  </a:lnTo>
                  <a:lnTo>
                    <a:pt x="2289478" y="1848716"/>
                  </a:lnTo>
                  <a:lnTo>
                    <a:pt x="2265939" y="1887256"/>
                  </a:lnTo>
                  <a:lnTo>
                    <a:pt x="2241042" y="1924847"/>
                  </a:lnTo>
                  <a:lnTo>
                    <a:pt x="2214819" y="1961455"/>
                  </a:lnTo>
                  <a:lnTo>
                    <a:pt x="2187307" y="1997046"/>
                  </a:lnTo>
                  <a:lnTo>
                    <a:pt x="2158537" y="2031585"/>
                  </a:lnTo>
                  <a:lnTo>
                    <a:pt x="2128546" y="2065038"/>
                  </a:lnTo>
                  <a:lnTo>
                    <a:pt x="2097366" y="2097371"/>
                  </a:lnTo>
                  <a:lnTo>
                    <a:pt x="2065033" y="2128550"/>
                  </a:lnTo>
                  <a:lnTo>
                    <a:pt x="2031579" y="2158542"/>
                  </a:lnTo>
                  <a:lnTo>
                    <a:pt x="1997040" y="2187311"/>
                  </a:lnTo>
                  <a:lnTo>
                    <a:pt x="1961450" y="2214823"/>
                  </a:lnTo>
                  <a:lnTo>
                    <a:pt x="1924842" y="2241045"/>
                  </a:lnTo>
                  <a:lnTo>
                    <a:pt x="1887251" y="2265942"/>
                  </a:lnTo>
                  <a:lnTo>
                    <a:pt x="1848710" y="2289481"/>
                  </a:lnTo>
                  <a:lnTo>
                    <a:pt x="1809255" y="2311626"/>
                  </a:lnTo>
                  <a:lnTo>
                    <a:pt x="1768919" y="2332344"/>
                  </a:lnTo>
                  <a:lnTo>
                    <a:pt x="1727736" y="2351601"/>
                  </a:lnTo>
                  <a:lnTo>
                    <a:pt x="1685741" y="2369363"/>
                  </a:lnTo>
                  <a:lnTo>
                    <a:pt x="1642967" y="2385595"/>
                  </a:lnTo>
                  <a:lnTo>
                    <a:pt x="1599449" y="2400264"/>
                  </a:lnTo>
                  <a:lnTo>
                    <a:pt x="1555221" y="2413334"/>
                  </a:lnTo>
                  <a:lnTo>
                    <a:pt x="1510317" y="2424773"/>
                  </a:lnTo>
                  <a:lnTo>
                    <a:pt x="1464771" y="2434545"/>
                  </a:lnTo>
                  <a:lnTo>
                    <a:pt x="1418618" y="2442617"/>
                  </a:lnTo>
                  <a:lnTo>
                    <a:pt x="1371891" y="2448955"/>
                  </a:lnTo>
                  <a:lnTo>
                    <a:pt x="1324624" y="2453525"/>
                  </a:lnTo>
                  <a:lnTo>
                    <a:pt x="1276853" y="2456291"/>
                  </a:lnTo>
                  <a:lnTo>
                    <a:pt x="1228610" y="2457221"/>
                  </a:lnTo>
                  <a:lnTo>
                    <a:pt x="1180367" y="2456291"/>
                  </a:lnTo>
                  <a:lnTo>
                    <a:pt x="1132594" y="2453525"/>
                  </a:lnTo>
                  <a:lnTo>
                    <a:pt x="1085327" y="2448955"/>
                  </a:lnTo>
                  <a:lnTo>
                    <a:pt x="1038600" y="2442617"/>
                  </a:lnTo>
                  <a:lnTo>
                    <a:pt x="992446" y="2434545"/>
                  </a:lnTo>
                  <a:lnTo>
                    <a:pt x="946899" y="2424773"/>
                  </a:lnTo>
                  <a:lnTo>
                    <a:pt x="901995" y="2413334"/>
                  </a:lnTo>
                  <a:lnTo>
                    <a:pt x="857767" y="2400264"/>
                  </a:lnTo>
                  <a:lnTo>
                    <a:pt x="814248" y="2385595"/>
                  </a:lnTo>
                  <a:lnTo>
                    <a:pt x="771474" y="2369363"/>
                  </a:lnTo>
                  <a:lnTo>
                    <a:pt x="729479" y="2351601"/>
                  </a:lnTo>
                  <a:lnTo>
                    <a:pt x="688296" y="2332344"/>
                  </a:lnTo>
                  <a:lnTo>
                    <a:pt x="647960" y="2311626"/>
                  </a:lnTo>
                  <a:lnTo>
                    <a:pt x="608504" y="2289481"/>
                  </a:lnTo>
                  <a:lnTo>
                    <a:pt x="569964" y="2265942"/>
                  </a:lnTo>
                  <a:lnTo>
                    <a:pt x="532373" y="2241045"/>
                  </a:lnTo>
                  <a:lnTo>
                    <a:pt x="495765" y="2214823"/>
                  </a:lnTo>
                  <a:lnTo>
                    <a:pt x="460175" y="2187311"/>
                  </a:lnTo>
                  <a:lnTo>
                    <a:pt x="425636" y="2158542"/>
                  </a:lnTo>
                  <a:lnTo>
                    <a:pt x="392183" y="2128550"/>
                  </a:lnTo>
                  <a:lnTo>
                    <a:pt x="359849" y="2097371"/>
                  </a:lnTo>
                  <a:lnTo>
                    <a:pt x="328670" y="2065038"/>
                  </a:lnTo>
                  <a:lnTo>
                    <a:pt x="298679" y="2031585"/>
                  </a:lnTo>
                  <a:lnTo>
                    <a:pt x="269910" y="1997046"/>
                  </a:lnTo>
                  <a:lnTo>
                    <a:pt x="242397" y="1961455"/>
                  </a:lnTo>
                  <a:lnTo>
                    <a:pt x="216175" y="1924847"/>
                  </a:lnTo>
                  <a:lnTo>
                    <a:pt x="191278" y="1887256"/>
                  </a:lnTo>
                  <a:lnTo>
                    <a:pt x="167740" y="1848716"/>
                  </a:lnTo>
                  <a:lnTo>
                    <a:pt x="145594" y="1809261"/>
                  </a:lnTo>
                  <a:lnTo>
                    <a:pt x="124876" y="1768924"/>
                  </a:lnTo>
                  <a:lnTo>
                    <a:pt x="105619" y="1727741"/>
                  </a:lnTo>
                  <a:lnTo>
                    <a:pt x="87857" y="1685746"/>
                  </a:lnTo>
                  <a:lnTo>
                    <a:pt x="71625" y="1642972"/>
                  </a:lnTo>
                  <a:lnTo>
                    <a:pt x="56957" y="1599454"/>
                  </a:lnTo>
                  <a:lnTo>
                    <a:pt x="43886" y="1555225"/>
                  </a:lnTo>
                  <a:lnTo>
                    <a:pt x="32448" y="1510321"/>
                  </a:lnTo>
                  <a:lnTo>
                    <a:pt x="22675" y="1464775"/>
                  </a:lnTo>
                  <a:lnTo>
                    <a:pt x="14603" y="1418621"/>
                  </a:lnTo>
                  <a:lnTo>
                    <a:pt x="8265" y="1371893"/>
                  </a:lnTo>
                  <a:lnTo>
                    <a:pt x="3696" y="1324626"/>
                  </a:lnTo>
                  <a:lnTo>
                    <a:pt x="929" y="1276854"/>
                  </a:lnTo>
                  <a:lnTo>
                    <a:pt x="0" y="1228610"/>
                  </a:lnTo>
                  <a:lnTo>
                    <a:pt x="929" y="1180367"/>
                  </a:lnTo>
                  <a:lnTo>
                    <a:pt x="3696" y="1132594"/>
                  </a:lnTo>
                  <a:lnTo>
                    <a:pt x="8265" y="1085327"/>
                  </a:lnTo>
                  <a:lnTo>
                    <a:pt x="14603" y="1038600"/>
                  </a:lnTo>
                  <a:lnTo>
                    <a:pt x="22675" y="992446"/>
                  </a:lnTo>
                  <a:lnTo>
                    <a:pt x="32448" y="946899"/>
                  </a:lnTo>
                  <a:lnTo>
                    <a:pt x="43886" y="901995"/>
                  </a:lnTo>
                  <a:lnTo>
                    <a:pt x="56957" y="857767"/>
                  </a:lnTo>
                  <a:lnTo>
                    <a:pt x="71625" y="814248"/>
                  </a:lnTo>
                  <a:lnTo>
                    <a:pt x="87857" y="771474"/>
                  </a:lnTo>
                  <a:lnTo>
                    <a:pt x="105619" y="729479"/>
                  </a:lnTo>
                  <a:lnTo>
                    <a:pt x="124876" y="688296"/>
                  </a:lnTo>
                  <a:lnTo>
                    <a:pt x="145594" y="647960"/>
                  </a:lnTo>
                  <a:lnTo>
                    <a:pt x="167740" y="608504"/>
                  </a:lnTo>
                  <a:lnTo>
                    <a:pt x="191278" y="569964"/>
                  </a:lnTo>
                  <a:lnTo>
                    <a:pt x="216175" y="532373"/>
                  </a:lnTo>
                  <a:lnTo>
                    <a:pt x="242397" y="495765"/>
                  </a:lnTo>
                  <a:lnTo>
                    <a:pt x="269910" y="460175"/>
                  </a:lnTo>
                  <a:lnTo>
                    <a:pt x="298679" y="425636"/>
                  </a:lnTo>
                  <a:lnTo>
                    <a:pt x="328670" y="392183"/>
                  </a:lnTo>
                  <a:lnTo>
                    <a:pt x="359849" y="359849"/>
                  </a:lnTo>
                  <a:lnTo>
                    <a:pt x="392183" y="328670"/>
                  </a:lnTo>
                  <a:lnTo>
                    <a:pt x="425636" y="298679"/>
                  </a:lnTo>
                  <a:lnTo>
                    <a:pt x="460175" y="269910"/>
                  </a:lnTo>
                  <a:lnTo>
                    <a:pt x="495765" y="242397"/>
                  </a:lnTo>
                  <a:lnTo>
                    <a:pt x="532373" y="216175"/>
                  </a:lnTo>
                  <a:lnTo>
                    <a:pt x="569964" y="191278"/>
                  </a:lnTo>
                  <a:lnTo>
                    <a:pt x="608504" y="167740"/>
                  </a:lnTo>
                  <a:lnTo>
                    <a:pt x="647960" y="145594"/>
                  </a:lnTo>
                  <a:lnTo>
                    <a:pt x="688296" y="124876"/>
                  </a:lnTo>
                  <a:lnTo>
                    <a:pt x="729479" y="105619"/>
                  </a:lnTo>
                  <a:lnTo>
                    <a:pt x="771474" y="87857"/>
                  </a:lnTo>
                  <a:lnTo>
                    <a:pt x="814248" y="71625"/>
                  </a:lnTo>
                  <a:lnTo>
                    <a:pt x="857767" y="56957"/>
                  </a:lnTo>
                  <a:lnTo>
                    <a:pt x="901995" y="43886"/>
                  </a:lnTo>
                  <a:lnTo>
                    <a:pt x="946899" y="32448"/>
                  </a:lnTo>
                  <a:lnTo>
                    <a:pt x="992446" y="22675"/>
                  </a:lnTo>
                  <a:lnTo>
                    <a:pt x="1038600" y="14603"/>
                  </a:lnTo>
                  <a:lnTo>
                    <a:pt x="1085327" y="8265"/>
                  </a:lnTo>
                  <a:lnTo>
                    <a:pt x="1132594" y="3696"/>
                  </a:lnTo>
                  <a:lnTo>
                    <a:pt x="1180367" y="929"/>
                  </a:lnTo>
                  <a:lnTo>
                    <a:pt x="1228610" y="0"/>
                  </a:lnTo>
                  <a:lnTo>
                    <a:pt x="1276853" y="929"/>
                  </a:lnTo>
                  <a:lnTo>
                    <a:pt x="1324624" y="3696"/>
                  </a:lnTo>
                  <a:lnTo>
                    <a:pt x="1371891" y="8265"/>
                  </a:lnTo>
                  <a:lnTo>
                    <a:pt x="1418618" y="14603"/>
                  </a:lnTo>
                  <a:lnTo>
                    <a:pt x="1464771" y="22675"/>
                  </a:lnTo>
                  <a:lnTo>
                    <a:pt x="1510317" y="32448"/>
                  </a:lnTo>
                  <a:lnTo>
                    <a:pt x="1555221" y="43886"/>
                  </a:lnTo>
                  <a:lnTo>
                    <a:pt x="1599449" y="56957"/>
                  </a:lnTo>
                  <a:lnTo>
                    <a:pt x="1642967" y="71625"/>
                  </a:lnTo>
                  <a:lnTo>
                    <a:pt x="1685741" y="87857"/>
                  </a:lnTo>
                  <a:lnTo>
                    <a:pt x="1727736" y="105619"/>
                  </a:lnTo>
                  <a:lnTo>
                    <a:pt x="1768919" y="124876"/>
                  </a:lnTo>
                  <a:lnTo>
                    <a:pt x="1809255" y="145594"/>
                  </a:lnTo>
                  <a:lnTo>
                    <a:pt x="1848710" y="167740"/>
                  </a:lnTo>
                  <a:lnTo>
                    <a:pt x="1887251" y="191278"/>
                  </a:lnTo>
                  <a:lnTo>
                    <a:pt x="1924842" y="216175"/>
                  </a:lnTo>
                  <a:lnTo>
                    <a:pt x="1961450" y="242397"/>
                  </a:lnTo>
                  <a:lnTo>
                    <a:pt x="1997040" y="269910"/>
                  </a:lnTo>
                  <a:lnTo>
                    <a:pt x="2031579" y="298679"/>
                  </a:lnTo>
                  <a:lnTo>
                    <a:pt x="2065033" y="328670"/>
                  </a:lnTo>
                  <a:lnTo>
                    <a:pt x="2097366" y="359849"/>
                  </a:lnTo>
                  <a:lnTo>
                    <a:pt x="2128546" y="392183"/>
                  </a:lnTo>
                  <a:lnTo>
                    <a:pt x="2158537" y="425636"/>
                  </a:lnTo>
                  <a:lnTo>
                    <a:pt x="2187307" y="460175"/>
                  </a:lnTo>
                  <a:lnTo>
                    <a:pt x="2214819" y="495765"/>
                  </a:lnTo>
                  <a:lnTo>
                    <a:pt x="2241042" y="532373"/>
                  </a:lnTo>
                  <a:lnTo>
                    <a:pt x="2265939" y="569964"/>
                  </a:lnTo>
                  <a:lnTo>
                    <a:pt x="2289478" y="608504"/>
                  </a:lnTo>
                  <a:lnTo>
                    <a:pt x="2311624" y="647960"/>
                  </a:lnTo>
                  <a:lnTo>
                    <a:pt x="2332342" y="688296"/>
                  </a:lnTo>
                  <a:lnTo>
                    <a:pt x="2351600" y="729479"/>
                  </a:lnTo>
                  <a:lnTo>
                    <a:pt x="2369361" y="771474"/>
                  </a:lnTo>
                  <a:lnTo>
                    <a:pt x="2385594" y="814248"/>
                  </a:lnTo>
                  <a:lnTo>
                    <a:pt x="2400262" y="857767"/>
                  </a:lnTo>
                  <a:lnTo>
                    <a:pt x="2413333" y="901995"/>
                  </a:lnTo>
                  <a:lnTo>
                    <a:pt x="2424772" y="946899"/>
                  </a:lnTo>
                  <a:lnTo>
                    <a:pt x="2434545" y="992446"/>
                  </a:lnTo>
                  <a:lnTo>
                    <a:pt x="2442617" y="1038600"/>
                  </a:lnTo>
                  <a:lnTo>
                    <a:pt x="2448955" y="1085327"/>
                  </a:lnTo>
                  <a:lnTo>
                    <a:pt x="2453524" y="1132594"/>
                  </a:lnTo>
                  <a:lnTo>
                    <a:pt x="2456291" y="1180367"/>
                  </a:lnTo>
                  <a:lnTo>
                    <a:pt x="2457221" y="1228610"/>
                  </a:lnTo>
                  <a:close/>
                </a:path>
              </a:pathLst>
            </a:custGeom>
            <a:ln w="50800">
              <a:solidFill>
                <a:srgbClr val="95BB33"/>
              </a:solidFill>
            </a:ln>
          </p:spPr>
          <p:txBody>
            <a:bodyPr wrap="square" lIns="0" tIns="0" rIns="0" bIns="0" rtlCol="0"/>
            <a:lstStyle/>
            <a:p>
              <a:endParaRPr/>
            </a:p>
          </p:txBody>
        </p:sp>
        <p:sp>
          <p:nvSpPr>
            <p:cNvPr id="88" name="object 16">
              <a:extLst>
                <a:ext uri="{FF2B5EF4-FFF2-40B4-BE49-F238E27FC236}">
                  <a16:creationId xmlns:a16="http://schemas.microsoft.com/office/drawing/2014/main" id="{AACC7ECC-AD8C-554C-A8DF-E37877F383D0}"/>
                </a:ext>
              </a:extLst>
            </p:cNvPr>
            <p:cNvSpPr/>
            <p:nvPr/>
          </p:nvSpPr>
          <p:spPr>
            <a:xfrm>
              <a:off x="3675577" y="2696391"/>
              <a:ext cx="2386965" cy="2386965"/>
            </a:xfrm>
            <a:custGeom>
              <a:avLst/>
              <a:gdLst/>
              <a:ahLst/>
              <a:cxnLst/>
              <a:rect l="l" t="t" r="r" b="b"/>
              <a:pathLst>
                <a:path w="2386965" h="2386965">
                  <a:moveTo>
                    <a:pt x="2386558" y="1193279"/>
                  </a:moveTo>
                  <a:lnTo>
                    <a:pt x="2385611" y="1241273"/>
                  </a:lnTo>
                  <a:lnTo>
                    <a:pt x="2382792" y="1288785"/>
                  </a:lnTo>
                  <a:lnTo>
                    <a:pt x="2378137" y="1335781"/>
                  </a:lnTo>
                  <a:lnTo>
                    <a:pt x="2371683" y="1382225"/>
                  </a:lnTo>
                  <a:lnTo>
                    <a:pt x="2363464" y="1428081"/>
                  </a:lnTo>
                  <a:lnTo>
                    <a:pt x="2353517" y="1473312"/>
                  </a:lnTo>
                  <a:lnTo>
                    <a:pt x="2341877" y="1517885"/>
                  </a:lnTo>
                  <a:lnTo>
                    <a:pt x="2328579" y="1561763"/>
                  </a:lnTo>
                  <a:lnTo>
                    <a:pt x="2313660" y="1604910"/>
                  </a:lnTo>
                  <a:lnTo>
                    <a:pt x="2297154" y="1647290"/>
                  </a:lnTo>
                  <a:lnTo>
                    <a:pt x="2279098" y="1688869"/>
                  </a:lnTo>
                  <a:lnTo>
                    <a:pt x="2259527" y="1729611"/>
                  </a:lnTo>
                  <a:lnTo>
                    <a:pt x="2238478" y="1769479"/>
                  </a:lnTo>
                  <a:lnTo>
                    <a:pt x="2215984" y="1808438"/>
                  </a:lnTo>
                  <a:lnTo>
                    <a:pt x="2192083" y="1846453"/>
                  </a:lnTo>
                  <a:lnTo>
                    <a:pt x="2166810" y="1883487"/>
                  </a:lnTo>
                  <a:lnTo>
                    <a:pt x="2140200" y="1919506"/>
                  </a:lnTo>
                  <a:lnTo>
                    <a:pt x="2112289" y="1954474"/>
                  </a:lnTo>
                  <a:lnTo>
                    <a:pt x="2083113" y="1988354"/>
                  </a:lnTo>
                  <a:lnTo>
                    <a:pt x="2052707" y="2021112"/>
                  </a:lnTo>
                  <a:lnTo>
                    <a:pt x="2021107" y="2052712"/>
                  </a:lnTo>
                  <a:lnTo>
                    <a:pt x="1988349" y="2083117"/>
                  </a:lnTo>
                  <a:lnTo>
                    <a:pt x="1954469" y="2112293"/>
                  </a:lnTo>
                  <a:lnTo>
                    <a:pt x="1919501" y="2140203"/>
                  </a:lnTo>
                  <a:lnTo>
                    <a:pt x="1883482" y="2166813"/>
                  </a:lnTo>
                  <a:lnTo>
                    <a:pt x="1846447" y="2192086"/>
                  </a:lnTo>
                  <a:lnTo>
                    <a:pt x="1808432" y="2215987"/>
                  </a:lnTo>
                  <a:lnTo>
                    <a:pt x="1769473" y="2238480"/>
                  </a:lnTo>
                  <a:lnTo>
                    <a:pt x="1729605" y="2259530"/>
                  </a:lnTo>
                  <a:lnTo>
                    <a:pt x="1688864" y="2279100"/>
                  </a:lnTo>
                  <a:lnTo>
                    <a:pt x="1647285" y="2297156"/>
                  </a:lnTo>
                  <a:lnTo>
                    <a:pt x="1604905" y="2313661"/>
                  </a:lnTo>
                  <a:lnTo>
                    <a:pt x="1561758" y="2328580"/>
                  </a:lnTo>
                  <a:lnTo>
                    <a:pt x="1517881" y="2341878"/>
                  </a:lnTo>
                  <a:lnTo>
                    <a:pt x="1473308" y="2353518"/>
                  </a:lnTo>
                  <a:lnTo>
                    <a:pt x="1428077" y="2363465"/>
                  </a:lnTo>
                  <a:lnTo>
                    <a:pt x="1382222" y="2371683"/>
                  </a:lnTo>
                  <a:lnTo>
                    <a:pt x="1335779" y="2378138"/>
                  </a:lnTo>
                  <a:lnTo>
                    <a:pt x="1288784" y="2382792"/>
                  </a:lnTo>
                  <a:lnTo>
                    <a:pt x="1241272" y="2385611"/>
                  </a:lnTo>
                  <a:lnTo>
                    <a:pt x="1193279" y="2386558"/>
                  </a:lnTo>
                  <a:lnTo>
                    <a:pt x="1145285" y="2385611"/>
                  </a:lnTo>
                  <a:lnTo>
                    <a:pt x="1097772" y="2382792"/>
                  </a:lnTo>
                  <a:lnTo>
                    <a:pt x="1050776" y="2378138"/>
                  </a:lnTo>
                  <a:lnTo>
                    <a:pt x="1004333" y="2371683"/>
                  </a:lnTo>
                  <a:lnTo>
                    <a:pt x="958477" y="2363465"/>
                  </a:lnTo>
                  <a:lnTo>
                    <a:pt x="913245" y="2353518"/>
                  </a:lnTo>
                  <a:lnTo>
                    <a:pt x="868673" y="2341878"/>
                  </a:lnTo>
                  <a:lnTo>
                    <a:pt x="824795" y="2328580"/>
                  </a:lnTo>
                  <a:lnTo>
                    <a:pt x="781648" y="2313661"/>
                  </a:lnTo>
                  <a:lnTo>
                    <a:pt x="739267" y="2297156"/>
                  </a:lnTo>
                  <a:lnTo>
                    <a:pt x="697688" y="2279100"/>
                  </a:lnTo>
                  <a:lnTo>
                    <a:pt x="656947" y="2259530"/>
                  </a:lnTo>
                  <a:lnTo>
                    <a:pt x="617079" y="2238480"/>
                  </a:lnTo>
                  <a:lnTo>
                    <a:pt x="578120" y="2215987"/>
                  </a:lnTo>
                  <a:lnTo>
                    <a:pt x="540105" y="2192086"/>
                  </a:lnTo>
                  <a:lnTo>
                    <a:pt x="503070" y="2166813"/>
                  </a:lnTo>
                  <a:lnTo>
                    <a:pt x="467051" y="2140203"/>
                  </a:lnTo>
                  <a:lnTo>
                    <a:pt x="432084" y="2112293"/>
                  </a:lnTo>
                  <a:lnTo>
                    <a:pt x="398203" y="2083117"/>
                  </a:lnTo>
                  <a:lnTo>
                    <a:pt x="365445" y="2052712"/>
                  </a:lnTo>
                  <a:lnTo>
                    <a:pt x="333846" y="2021112"/>
                  </a:lnTo>
                  <a:lnTo>
                    <a:pt x="303441" y="1988354"/>
                  </a:lnTo>
                  <a:lnTo>
                    <a:pt x="274265" y="1954474"/>
                  </a:lnTo>
                  <a:lnTo>
                    <a:pt x="246354" y="1919506"/>
                  </a:lnTo>
                  <a:lnTo>
                    <a:pt x="219745" y="1883487"/>
                  </a:lnTo>
                  <a:lnTo>
                    <a:pt x="194471" y="1846453"/>
                  </a:lnTo>
                  <a:lnTo>
                    <a:pt x="170571" y="1808438"/>
                  </a:lnTo>
                  <a:lnTo>
                    <a:pt x="148077" y="1769479"/>
                  </a:lnTo>
                  <a:lnTo>
                    <a:pt x="127028" y="1729611"/>
                  </a:lnTo>
                  <a:lnTo>
                    <a:pt x="107457" y="1688869"/>
                  </a:lnTo>
                  <a:lnTo>
                    <a:pt x="89402" y="1647290"/>
                  </a:lnTo>
                  <a:lnTo>
                    <a:pt x="72897" y="1604910"/>
                  </a:lnTo>
                  <a:lnTo>
                    <a:pt x="57977" y="1561763"/>
                  </a:lnTo>
                  <a:lnTo>
                    <a:pt x="44680" y="1517885"/>
                  </a:lnTo>
                  <a:lnTo>
                    <a:pt x="33040" y="1473312"/>
                  </a:lnTo>
                  <a:lnTo>
                    <a:pt x="23093" y="1428081"/>
                  </a:lnTo>
                  <a:lnTo>
                    <a:pt x="14874" y="1382225"/>
                  </a:lnTo>
                  <a:lnTo>
                    <a:pt x="8420" y="1335781"/>
                  </a:lnTo>
                  <a:lnTo>
                    <a:pt x="3766" y="1288785"/>
                  </a:lnTo>
                  <a:lnTo>
                    <a:pt x="947" y="1241273"/>
                  </a:lnTo>
                  <a:lnTo>
                    <a:pt x="0" y="1193279"/>
                  </a:lnTo>
                  <a:lnTo>
                    <a:pt x="947" y="1145286"/>
                  </a:lnTo>
                  <a:lnTo>
                    <a:pt x="3766" y="1097774"/>
                  </a:lnTo>
                  <a:lnTo>
                    <a:pt x="8420" y="1050779"/>
                  </a:lnTo>
                  <a:lnTo>
                    <a:pt x="14874" y="1004336"/>
                  </a:lnTo>
                  <a:lnTo>
                    <a:pt x="23093" y="958481"/>
                  </a:lnTo>
                  <a:lnTo>
                    <a:pt x="33040" y="913249"/>
                  </a:lnTo>
                  <a:lnTo>
                    <a:pt x="44680" y="868677"/>
                  </a:lnTo>
                  <a:lnTo>
                    <a:pt x="57977" y="824800"/>
                  </a:lnTo>
                  <a:lnTo>
                    <a:pt x="72897" y="781653"/>
                  </a:lnTo>
                  <a:lnTo>
                    <a:pt x="89402" y="739273"/>
                  </a:lnTo>
                  <a:lnTo>
                    <a:pt x="107457" y="697694"/>
                  </a:lnTo>
                  <a:lnTo>
                    <a:pt x="127028" y="656953"/>
                  </a:lnTo>
                  <a:lnTo>
                    <a:pt x="148077" y="617085"/>
                  </a:lnTo>
                  <a:lnTo>
                    <a:pt x="170571" y="578125"/>
                  </a:lnTo>
                  <a:lnTo>
                    <a:pt x="194471" y="540110"/>
                  </a:lnTo>
                  <a:lnTo>
                    <a:pt x="219745" y="503076"/>
                  </a:lnTo>
                  <a:lnTo>
                    <a:pt x="246354" y="467057"/>
                  </a:lnTo>
                  <a:lnTo>
                    <a:pt x="274265" y="432089"/>
                  </a:lnTo>
                  <a:lnTo>
                    <a:pt x="303441" y="398208"/>
                  </a:lnTo>
                  <a:lnTo>
                    <a:pt x="333846" y="365450"/>
                  </a:lnTo>
                  <a:lnTo>
                    <a:pt x="365445" y="333851"/>
                  </a:lnTo>
                  <a:lnTo>
                    <a:pt x="398203" y="303445"/>
                  </a:lnTo>
                  <a:lnTo>
                    <a:pt x="432084" y="274269"/>
                  </a:lnTo>
                  <a:lnTo>
                    <a:pt x="467051" y="246358"/>
                  </a:lnTo>
                  <a:lnTo>
                    <a:pt x="503070" y="219748"/>
                  </a:lnTo>
                  <a:lnTo>
                    <a:pt x="540105" y="194475"/>
                  </a:lnTo>
                  <a:lnTo>
                    <a:pt x="578120" y="170573"/>
                  </a:lnTo>
                  <a:lnTo>
                    <a:pt x="617079" y="148080"/>
                  </a:lnTo>
                  <a:lnTo>
                    <a:pt x="656947" y="127030"/>
                  </a:lnTo>
                  <a:lnTo>
                    <a:pt x="697688" y="107459"/>
                  </a:lnTo>
                  <a:lnTo>
                    <a:pt x="739267" y="89403"/>
                  </a:lnTo>
                  <a:lnTo>
                    <a:pt x="781648" y="72898"/>
                  </a:lnTo>
                  <a:lnTo>
                    <a:pt x="824795" y="57979"/>
                  </a:lnTo>
                  <a:lnTo>
                    <a:pt x="868673" y="44681"/>
                  </a:lnTo>
                  <a:lnTo>
                    <a:pt x="913245" y="33040"/>
                  </a:lnTo>
                  <a:lnTo>
                    <a:pt x="958477" y="23093"/>
                  </a:lnTo>
                  <a:lnTo>
                    <a:pt x="1004333" y="14874"/>
                  </a:lnTo>
                  <a:lnTo>
                    <a:pt x="1050776" y="8420"/>
                  </a:lnTo>
                  <a:lnTo>
                    <a:pt x="1097772" y="3766"/>
                  </a:lnTo>
                  <a:lnTo>
                    <a:pt x="1145285" y="947"/>
                  </a:lnTo>
                  <a:lnTo>
                    <a:pt x="1193279" y="0"/>
                  </a:lnTo>
                  <a:lnTo>
                    <a:pt x="1241272" y="947"/>
                  </a:lnTo>
                  <a:lnTo>
                    <a:pt x="1288784" y="3766"/>
                  </a:lnTo>
                  <a:lnTo>
                    <a:pt x="1335779" y="8420"/>
                  </a:lnTo>
                  <a:lnTo>
                    <a:pt x="1382222" y="14874"/>
                  </a:lnTo>
                  <a:lnTo>
                    <a:pt x="1428077" y="23093"/>
                  </a:lnTo>
                  <a:lnTo>
                    <a:pt x="1473308" y="33040"/>
                  </a:lnTo>
                  <a:lnTo>
                    <a:pt x="1517881" y="44681"/>
                  </a:lnTo>
                  <a:lnTo>
                    <a:pt x="1561758" y="57979"/>
                  </a:lnTo>
                  <a:lnTo>
                    <a:pt x="1604905" y="72898"/>
                  </a:lnTo>
                  <a:lnTo>
                    <a:pt x="1647285" y="89403"/>
                  </a:lnTo>
                  <a:lnTo>
                    <a:pt x="1688864" y="107459"/>
                  </a:lnTo>
                  <a:lnTo>
                    <a:pt x="1729605" y="127030"/>
                  </a:lnTo>
                  <a:lnTo>
                    <a:pt x="1769473" y="148080"/>
                  </a:lnTo>
                  <a:lnTo>
                    <a:pt x="1808432" y="170573"/>
                  </a:lnTo>
                  <a:lnTo>
                    <a:pt x="1846447" y="194475"/>
                  </a:lnTo>
                  <a:lnTo>
                    <a:pt x="1883482" y="219748"/>
                  </a:lnTo>
                  <a:lnTo>
                    <a:pt x="1919501" y="246358"/>
                  </a:lnTo>
                  <a:lnTo>
                    <a:pt x="1954469" y="274269"/>
                  </a:lnTo>
                  <a:lnTo>
                    <a:pt x="1988349" y="303445"/>
                  </a:lnTo>
                  <a:lnTo>
                    <a:pt x="2021107" y="333851"/>
                  </a:lnTo>
                  <a:lnTo>
                    <a:pt x="2052707" y="365450"/>
                  </a:lnTo>
                  <a:lnTo>
                    <a:pt x="2083113" y="398208"/>
                  </a:lnTo>
                  <a:lnTo>
                    <a:pt x="2112289" y="432089"/>
                  </a:lnTo>
                  <a:lnTo>
                    <a:pt x="2140200" y="467057"/>
                  </a:lnTo>
                  <a:lnTo>
                    <a:pt x="2166810" y="503076"/>
                  </a:lnTo>
                  <a:lnTo>
                    <a:pt x="2192083" y="540110"/>
                  </a:lnTo>
                  <a:lnTo>
                    <a:pt x="2215984" y="578125"/>
                  </a:lnTo>
                  <a:lnTo>
                    <a:pt x="2238478" y="617085"/>
                  </a:lnTo>
                  <a:lnTo>
                    <a:pt x="2259527" y="656953"/>
                  </a:lnTo>
                  <a:lnTo>
                    <a:pt x="2279098" y="697694"/>
                  </a:lnTo>
                  <a:lnTo>
                    <a:pt x="2297154" y="739273"/>
                  </a:lnTo>
                  <a:lnTo>
                    <a:pt x="2313660" y="781653"/>
                  </a:lnTo>
                  <a:lnTo>
                    <a:pt x="2328579" y="824800"/>
                  </a:lnTo>
                  <a:lnTo>
                    <a:pt x="2341877" y="868677"/>
                  </a:lnTo>
                  <a:lnTo>
                    <a:pt x="2353517" y="913249"/>
                  </a:lnTo>
                  <a:lnTo>
                    <a:pt x="2363464" y="958481"/>
                  </a:lnTo>
                  <a:lnTo>
                    <a:pt x="2371683" y="1004336"/>
                  </a:lnTo>
                  <a:lnTo>
                    <a:pt x="2378137" y="1050779"/>
                  </a:lnTo>
                  <a:lnTo>
                    <a:pt x="2382792" y="1097774"/>
                  </a:lnTo>
                  <a:lnTo>
                    <a:pt x="2385611" y="1145286"/>
                  </a:lnTo>
                  <a:lnTo>
                    <a:pt x="2386558" y="1193279"/>
                  </a:lnTo>
                  <a:close/>
                </a:path>
              </a:pathLst>
            </a:custGeom>
            <a:ln w="49339">
              <a:solidFill>
                <a:srgbClr val="004166"/>
              </a:solidFill>
            </a:ln>
          </p:spPr>
          <p:txBody>
            <a:bodyPr wrap="square" lIns="0" tIns="0" rIns="0" bIns="0" rtlCol="0"/>
            <a:lstStyle/>
            <a:p>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3BE2-1364-4749-B41C-77E19E3C00EA}"/>
              </a:ext>
            </a:extLst>
          </p:cNvPr>
          <p:cNvSpPr>
            <a:spLocks noGrp="1"/>
          </p:cNvSpPr>
          <p:nvPr>
            <p:ph type="title"/>
          </p:nvPr>
        </p:nvSpPr>
        <p:spPr>
          <a:xfrm>
            <a:off x="1066800" y="642594"/>
            <a:ext cx="10058400" cy="1371600"/>
          </a:xfrm>
        </p:spPr>
        <p:txBody>
          <a:bodyPr/>
          <a:lstStyle/>
          <a:p>
            <a:r>
              <a:rPr lang="en-IN" b="1" dirty="0">
                <a:solidFill>
                  <a:schemeClr val="accent2"/>
                </a:solidFill>
              </a:rPr>
              <a:t>Word Embedding</a:t>
            </a:r>
          </a:p>
        </p:txBody>
      </p:sp>
      <p:sp>
        <p:nvSpPr>
          <p:cNvPr id="3" name="Content Placeholder 2">
            <a:extLst>
              <a:ext uri="{FF2B5EF4-FFF2-40B4-BE49-F238E27FC236}">
                <a16:creationId xmlns:a16="http://schemas.microsoft.com/office/drawing/2014/main" id="{E944413E-0B13-4E64-8C9C-FC86A0E41A83}"/>
              </a:ext>
            </a:extLst>
          </p:cNvPr>
          <p:cNvSpPr>
            <a:spLocks noGrp="1"/>
          </p:cNvSpPr>
          <p:nvPr>
            <p:ph idx="1"/>
          </p:nvPr>
        </p:nvSpPr>
        <p:spPr>
          <a:xfrm>
            <a:off x="1079238" y="1760706"/>
            <a:ext cx="9362620" cy="1179139"/>
          </a:xfrm>
        </p:spPr>
        <p:txBody>
          <a:bodyPr>
            <a:normAutofit fontScale="62500" lnSpcReduction="20000"/>
          </a:bodyPr>
          <a:lstStyle/>
          <a:p>
            <a:r>
              <a:rPr lang="en-US" dirty="0"/>
              <a:t>Vector word representation that allows words with similar meaning to have similar representation</a:t>
            </a:r>
          </a:p>
          <a:p>
            <a:r>
              <a:rPr lang="en-US" dirty="0"/>
              <a:t>This is one of the important building block for performance of deep learning on NLP</a:t>
            </a:r>
          </a:p>
          <a:p>
            <a:r>
              <a:rPr lang="en-US" dirty="0"/>
              <a:t>It is capable of capturing context of a word in a document, sematic and syntactic similarity</a:t>
            </a:r>
          </a:p>
          <a:p>
            <a:pPr marL="0" indent="0">
              <a:buNone/>
            </a:pPr>
            <a:endParaRPr lang="en-IN" dirty="0"/>
          </a:p>
          <a:p>
            <a:pPr marL="0" indent="0">
              <a:buNone/>
            </a:pPr>
            <a:endParaRPr lang="en-IN" dirty="0"/>
          </a:p>
        </p:txBody>
      </p:sp>
      <p:sp>
        <p:nvSpPr>
          <p:cNvPr id="9" name="Title 1">
            <a:extLst>
              <a:ext uri="{FF2B5EF4-FFF2-40B4-BE49-F238E27FC236}">
                <a16:creationId xmlns:a16="http://schemas.microsoft.com/office/drawing/2014/main" id="{B23D0C0C-2679-4133-AFB8-3507B606CB2E}"/>
              </a:ext>
            </a:extLst>
          </p:cNvPr>
          <p:cNvSpPr txBox="1">
            <a:spLocks/>
          </p:cNvSpPr>
          <p:nvPr/>
        </p:nvSpPr>
        <p:spPr>
          <a:xfrm>
            <a:off x="1066800" y="3202296"/>
            <a:ext cx="9678961" cy="836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i="0" kern="1200" cap="none" spc="-70" baseline="0" dirty="0">
                <a:solidFill>
                  <a:schemeClr val="tx1">
                    <a:lumMod val="85000"/>
                    <a:lumOff val="15000"/>
                  </a:schemeClr>
                </a:solidFill>
                <a:effectLst/>
                <a:latin typeface="+mj-lt"/>
                <a:ea typeface="+mn-ea"/>
                <a:cs typeface="+mn-cs"/>
              </a:defRPr>
            </a:lvl1pPr>
          </a:lstStyle>
          <a:p>
            <a:r>
              <a:rPr lang="en-IN" b="1" dirty="0">
                <a:solidFill>
                  <a:schemeClr val="accent2"/>
                </a:solidFill>
              </a:rPr>
              <a:t>Word2Vec</a:t>
            </a:r>
          </a:p>
        </p:txBody>
      </p:sp>
      <p:sp>
        <p:nvSpPr>
          <p:cNvPr id="11" name="Content Placeholder 2">
            <a:extLst>
              <a:ext uri="{FF2B5EF4-FFF2-40B4-BE49-F238E27FC236}">
                <a16:creationId xmlns:a16="http://schemas.microsoft.com/office/drawing/2014/main" id="{0D7A3ADE-7B36-4355-9F55-4FFD0552C9C4}"/>
              </a:ext>
            </a:extLst>
          </p:cNvPr>
          <p:cNvSpPr txBox="1">
            <a:spLocks/>
          </p:cNvSpPr>
          <p:nvPr/>
        </p:nvSpPr>
        <p:spPr>
          <a:xfrm>
            <a:off x="1079238" y="4149629"/>
            <a:ext cx="9375058" cy="836725"/>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dirty="0"/>
              <a:t>One of the most popular technique to learn word embeddings using neural network</a:t>
            </a:r>
          </a:p>
          <a:p>
            <a:r>
              <a:rPr lang="en-US" dirty="0"/>
              <a:t>Build by Google</a:t>
            </a:r>
          </a:p>
          <a:p>
            <a:pPr marL="0" indent="0">
              <a:buFont typeface="Garamond" pitchFamily="18" charset="0"/>
              <a:buNone/>
            </a:pPr>
            <a:endParaRPr lang="en-IN" dirty="0"/>
          </a:p>
          <a:p>
            <a:pPr marL="0" indent="0">
              <a:buFont typeface="Garamond" pitchFamily="18" charset="0"/>
              <a:buNone/>
            </a:pPr>
            <a:endParaRPr lang="en-IN" dirty="0"/>
          </a:p>
        </p:txBody>
      </p:sp>
    </p:spTree>
    <p:extLst>
      <p:ext uri="{BB962C8B-B14F-4D97-AF65-F5344CB8AC3E}">
        <p14:creationId xmlns:p14="http://schemas.microsoft.com/office/powerpoint/2010/main" val="924760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53BE2-1364-4749-B41C-77E19E3C00EA}"/>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Why we need Word2vec</a:t>
            </a:r>
          </a:p>
        </p:txBody>
      </p:sp>
      <p:sp>
        <p:nvSpPr>
          <p:cNvPr id="3" name="Content Placeholder 2">
            <a:extLst>
              <a:ext uri="{FF2B5EF4-FFF2-40B4-BE49-F238E27FC236}">
                <a16:creationId xmlns:a16="http://schemas.microsoft.com/office/drawing/2014/main" id="{E944413E-0B13-4E64-8C9C-FC86A0E41A83}"/>
              </a:ext>
            </a:extLst>
          </p:cNvPr>
          <p:cNvSpPr>
            <a:spLocks noGrp="1"/>
          </p:cNvSpPr>
          <p:nvPr>
            <p:ph idx="1"/>
          </p:nvPr>
        </p:nvSpPr>
        <p:spPr>
          <a:xfrm>
            <a:off x="4810259" y="649480"/>
            <a:ext cx="6555347" cy="5546047"/>
          </a:xfrm>
        </p:spPr>
        <p:txBody>
          <a:bodyPr anchor="ctr">
            <a:normAutofit/>
          </a:bodyPr>
          <a:lstStyle/>
          <a:p>
            <a:r>
              <a:rPr lang="en-US" sz="2000"/>
              <a:t>[Have a good day ] [Have a great day]</a:t>
            </a:r>
          </a:p>
          <a:p>
            <a:r>
              <a:rPr lang="en-US" sz="2000"/>
              <a:t>Result of one hot encoding will be </a:t>
            </a:r>
          </a:p>
          <a:p>
            <a:pPr lvl="1"/>
            <a:r>
              <a:rPr lang="en-US" sz="2000"/>
              <a:t>Have [1,0,0,0,0]</a:t>
            </a:r>
          </a:p>
          <a:p>
            <a:pPr lvl="1"/>
            <a:r>
              <a:rPr lang="en-US" sz="2000"/>
              <a:t>a [0,1,0,0,0]</a:t>
            </a:r>
          </a:p>
          <a:p>
            <a:pPr lvl="1"/>
            <a:r>
              <a:rPr lang="en-US" sz="2000"/>
              <a:t>good [0,0,1,0,0]</a:t>
            </a:r>
          </a:p>
          <a:p>
            <a:pPr lvl="1"/>
            <a:r>
              <a:rPr lang="en-US" sz="2000"/>
              <a:t>great [0,0,0,1,0]</a:t>
            </a:r>
          </a:p>
          <a:p>
            <a:pPr lvl="1"/>
            <a:r>
              <a:rPr lang="en-US" sz="2000"/>
              <a:t>day [0,0,0,0,1]</a:t>
            </a:r>
          </a:p>
          <a:p>
            <a:pPr marL="274320" lvl="1" indent="0">
              <a:buNone/>
            </a:pPr>
            <a:r>
              <a:rPr lang="en-US" sz="2000"/>
              <a:t>Here all words are independent of each other.</a:t>
            </a:r>
          </a:p>
          <a:p>
            <a:pPr marL="274320" lvl="1" indent="0">
              <a:buNone/>
            </a:pPr>
            <a:r>
              <a:rPr lang="en-US" sz="2000"/>
              <a:t>When we apply Word2vec we setup a dependency between two similar words </a:t>
            </a:r>
          </a:p>
          <a:p>
            <a:pPr marL="0" indent="0">
              <a:buNone/>
            </a:pPr>
            <a:endParaRPr lang="en-IN" sz="2000"/>
          </a:p>
          <a:p>
            <a:pPr marL="0" indent="0">
              <a:buNone/>
            </a:pPr>
            <a:endParaRPr lang="en-IN" sz="2000"/>
          </a:p>
        </p:txBody>
      </p:sp>
    </p:spTree>
    <p:extLst>
      <p:ext uri="{BB962C8B-B14F-4D97-AF65-F5344CB8AC3E}">
        <p14:creationId xmlns:p14="http://schemas.microsoft.com/office/powerpoint/2010/main" val="3214096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3BE2-1364-4749-B41C-77E19E3C00EA}"/>
              </a:ext>
            </a:extLst>
          </p:cNvPr>
          <p:cNvSpPr>
            <a:spLocks noGrp="1"/>
          </p:cNvSpPr>
          <p:nvPr>
            <p:ph type="title"/>
          </p:nvPr>
        </p:nvSpPr>
        <p:spPr>
          <a:xfrm>
            <a:off x="1066800" y="642594"/>
            <a:ext cx="10058400" cy="1371600"/>
          </a:xfrm>
        </p:spPr>
        <p:txBody>
          <a:bodyPr/>
          <a:lstStyle/>
          <a:p>
            <a:r>
              <a:rPr lang="en-IN" dirty="0"/>
              <a:t>How Word2vec works</a:t>
            </a:r>
          </a:p>
        </p:txBody>
      </p:sp>
      <p:sp>
        <p:nvSpPr>
          <p:cNvPr id="3" name="Content Placeholder 2">
            <a:extLst>
              <a:ext uri="{FF2B5EF4-FFF2-40B4-BE49-F238E27FC236}">
                <a16:creationId xmlns:a16="http://schemas.microsoft.com/office/drawing/2014/main" id="{E944413E-0B13-4E64-8C9C-FC86A0E41A83}"/>
              </a:ext>
            </a:extLst>
          </p:cNvPr>
          <p:cNvSpPr>
            <a:spLocks noGrp="1"/>
          </p:cNvSpPr>
          <p:nvPr>
            <p:ph idx="1"/>
          </p:nvPr>
        </p:nvSpPr>
        <p:spPr>
          <a:xfrm>
            <a:off x="1066800" y="1881077"/>
            <a:ext cx="9542106" cy="1022635"/>
          </a:xfrm>
        </p:spPr>
        <p:txBody>
          <a:bodyPr>
            <a:normAutofit fontScale="92500" lnSpcReduction="20000"/>
          </a:bodyPr>
          <a:lstStyle/>
          <a:p>
            <a:r>
              <a:rPr lang="en-US" dirty="0"/>
              <a:t>Two Approaches </a:t>
            </a:r>
          </a:p>
          <a:p>
            <a:pPr lvl="1"/>
            <a:r>
              <a:rPr lang="en-US" dirty="0"/>
              <a:t>Skip Gram</a:t>
            </a:r>
          </a:p>
          <a:p>
            <a:pPr lvl="1"/>
            <a:r>
              <a:rPr lang="en-US" dirty="0"/>
              <a:t>Common Bag Of Words</a:t>
            </a:r>
            <a:endParaRPr lang="en-IN" dirty="0"/>
          </a:p>
        </p:txBody>
      </p:sp>
      <p:sp>
        <p:nvSpPr>
          <p:cNvPr id="4" name="Title 1">
            <a:extLst>
              <a:ext uri="{FF2B5EF4-FFF2-40B4-BE49-F238E27FC236}">
                <a16:creationId xmlns:a16="http://schemas.microsoft.com/office/drawing/2014/main" id="{1F4D4859-892E-4897-BCFC-1F5D8A30097B}"/>
              </a:ext>
            </a:extLst>
          </p:cNvPr>
          <p:cNvSpPr txBox="1">
            <a:spLocks/>
          </p:cNvSpPr>
          <p:nvPr/>
        </p:nvSpPr>
        <p:spPr>
          <a:xfrm>
            <a:off x="1066800" y="2903712"/>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i="0" kern="1200" cap="none" spc="-70" baseline="0" dirty="0">
                <a:solidFill>
                  <a:schemeClr val="tx1">
                    <a:lumMod val="85000"/>
                    <a:lumOff val="15000"/>
                  </a:schemeClr>
                </a:solidFill>
                <a:effectLst/>
                <a:latin typeface="+mj-lt"/>
                <a:ea typeface="+mn-ea"/>
                <a:cs typeface="+mn-cs"/>
              </a:defRPr>
            </a:lvl1pPr>
          </a:lstStyle>
          <a:p>
            <a:r>
              <a:rPr lang="en-IN" dirty="0"/>
              <a:t>CBOW</a:t>
            </a:r>
          </a:p>
        </p:txBody>
      </p:sp>
      <p:sp>
        <p:nvSpPr>
          <p:cNvPr id="5" name="Content Placeholder 2">
            <a:extLst>
              <a:ext uri="{FF2B5EF4-FFF2-40B4-BE49-F238E27FC236}">
                <a16:creationId xmlns:a16="http://schemas.microsoft.com/office/drawing/2014/main" id="{0EC3015F-2746-4430-8ACB-975B48196F84}"/>
              </a:ext>
            </a:extLst>
          </p:cNvPr>
          <p:cNvSpPr txBox="1">
            <a:spLocks/>
          </p:cNvSpPr>
          <p:nvPr/>
        </p:nvSpPr>
        <p:spPr>
          <a:xfrm>
            <a:off x="1041916" y="4074994"/>
            <a:ext cx="5172071" cy="2217651"/>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182563" lvl="1" indent="-182563"/>
            <a:r>
              <a:rPr lang="en-IN" dirty="0"/>
              <a:t>It takes the context of the word as input</a:t>
            </a:r>
          </a:p>
          <a:p>
            <a:pPr marL="0" lvl="1" indent="0">
              <a:buNone/>
            </a:pPr>
            <a:r>
              <a:rPr lang="en-IN" dirty="0"/>
              <a:t>   and predict the word corresponding to the context</a:t>
            </a:r>
          </a:p>
          <a:p>
            <a:pPr marL="285750" lvl="1" indent="-285750"/>
            <a:r>
              <a:rPr lang="en-IN" dirty="0"/>
              <a:t>The input to first layer is one hot encoding of the document</a:t>
            </a:r>
          </a:p>
          <a:p>
            <a:pPr marL="285750" lvl="1" indent="-285750"/>
            <a:r>
              <a:rPr lang="en-US" dirty="0"/>
              <a:t>The output layer is a </a:t>
            </a:r>
            <a:r>
              <a:rPr lang="en-US" dirty="0" err="1"/>
              <a:t>softmax</a:t>
            </a:r>
            <a:r>
              <a:rPr lang="en-US" dirty="0"/>
              <a:t> layer which is used to sum the probabilities obtained in the output layer to 1</a:t>
            </a:r>
            <a:endParaRPr lang="en-IN" dirty="0"/>
          </a:p>
        </p:txBody>
      </p:sp>
      <p:pic>
        <p:nvPicPr>
          <p:cNvPr id="7" name="Picture 6" descr="A close up of a map&#10;&#10;Description automatically generated">
            <a:extLst>
              <a:ext uri="{FF2B5EF4-FFF2-40B4-BE49-F238E27FC236}">
                <a16:creationId xmlns:a16="http://schemas.microsoft.com/office/drawing/2014/main" id="{4CDB4990-1FE6-44E7-B774-B8BA78D67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2916" y="1655590"/>
            <a:ext cx="4702767" cy="4537066"/>
          </a:xfrm>
          <a:prstGeom prst="rect">
            <a:avLst/>
          </a:prstGeom>
        </p:spPr>
      </p:pic>
    </p:spTree>
    <p:extLst>
      <p:ext uri="{BB962C8B-B14F-4D97-AF65-F5344CB8AC3E}">
        <p14:creationId xmlns:p14="http://schemas.microsoft.com/office/powerpoint/2010/main" val="3993465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6DF3-4A37-4806-BB2B-0CC2F784D0C5}"/>
              </a:ext>
            </a:extLst>
          </p:cNvPr>
          <p:cNvSpPr>
            <a:spLocks noGrp="1"/>
          </p:cNvSpPr>
          <p:nvPr>
            <p:ph type="title"/>
          </p:nvPr>
        </p:nvSpPr>
        <p:spPr/>
        <p:txBody>
          <a:bodyPr/>
          <a:lstStyle/>
          <a:p>
            <a:r>
              <a:rPr lang="en-IN" dirty="0"/>
              <a:t>The CBOW Flow</a:t>
            </a:r>
          </a:p>
        </p:txBody>
      </p:sp>
      <p:sp>
        <p:nvSpPr>
          <p:cNvPr id="3" name="Content Placeholder 2">
            <a:extLst>
              <a:ext uri="{FF2B5EF4-FFF2-40B4-BE49-F238E27FC236}">
                <a16:creationId xmlns:a16="http://schemas.microsoft.com/office/drawing/2014/main" id="{11EF944E-78CE-492B-A8B1-CA322C5F6287}"/>
              </a:ext>
            </a:extLst>
          </p:cNvPr>
          <p:cNvSpPr>
            <a:spLocks noGrp="1"/>
          </p:cNvSpPr>
          <p:nvPr>
            <p:ph idx="1"/>
          </p:nvPr>
        </p:nvSpPr>
        <p:spPr/>
        <p:txBody>
          <a:bodyPr/>
          <a:lstStyle/>
          <a:p>
            <a:r>
              <a:rPr lang="en-US" dirty="0"/>
              <a:t>The input layer and the target, both are one- hot encoded of size [1 X V]. Here V=5</a:t>
            </a:r>
          </a:p>
          <a:p>
            <a:r>
              <a:rPr lang="en-US" dirty="0"/>
              <a:t>Two sets of weights. one is between the input and the hidden layer and second between hidden and output layer.</a:t>
            </a:r>
          </a:p>
          <a:p>
            <a:r>
              <a:rPr lang="en-US" dirty="0"/>
              <a:t>No activation function between any layers</a:t>
            </a:r>
          </a:p>
          <a:p>
            <a:r>
              <a:rPr lang="en-US" dirty="0"/>
              <a:t>The input is multiplied by the input-hidden weights</a:t>
            </a:r>
          </a:p>
          <a:p>
            <a:r>
              <a:rPr lang="en-US" dirty="0"/>
              <a:t>The hidden input gets multiplied by hidden- output weights</a:t>
            </a:r>
          </a:p>
          <a:p>
            <a:r>
              <a:rPr lang="en-US" dirty="0"/>
              <a:t>Error between output and target is calculated and propagated back to re-adjust the weights </a:t>
            </a:r>
            <a:endParaRPr lang="en-IN" dirty="0"/>
          </a:p>
        </p:txBody>
      </p:sp>
    </p:spTree>
    <p:extLst>
      <p:ext uri="{BB962C8B-B14F-4D97-AF65-F5344CB8AC3E}">
        <p14:creationId xmlns:p14="http://schemas.microsoft.com/office/powerpoint/2010/main" val="3571373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1D26-DEA4-4DA1-8C18-3A25FDA55C76}"/>
              </a:ext>
            </a:extLst>
          </p:cNvPr>
          <p:cNvSpPr>
            <a:spLocks noGrp="1"/>
          </p:cNvSpPr>
          <p:nvPr>
            <p:ph type="title"/>
          </p:nvPr>
        </p:nvSpPr>
        <p:spPr>
          <a:xfrm>
            <a:off x="1066800" y="642594"/>
            <a:ext cx="9293157" cy="505270"/>
          </a:xfrm>
        </p:spPr>
        <p:txBody>
          <a:bodyPr>
            <a:normAutofit/>
          </a:bodyPr>
          <a:lstStyle/>
          <a:p>
            <a:r>
              <a:rPr lang="en-IN" sz="2400" b="1" dirty="0"/>
              <a:t>Skip Gram</a:t>
            </a:r>
          </a:p>
        </p:txBody>
      </p:sp>
      <p:sp>
        <p:nvSpPr>
          <p:cNvPr id="3" name="Content Placeholder 2">
            <a:extLst>
              <a:ext uri="{FF2B5EF4-FFF2-40B4-BE49-F238E27FC236}">
                <a16:creationId xmlns:a16="http://schemas.microsoft.com/office/drawing/2014/main" id="{5B793430-2929-433A-984A-3A88F11ED137}"/>
              </a:ext>
            </a:extLst>
          </p:cNvPr>
          <p:cNvSpPr>
            <a:spLocks noGrp="1"/>
          </p:cNvSpPr>
          <p:nvPr>
            <p:ph idx="1"/>
          </p:nvPr>
        </p:nvSpPr>
        <p:spPr>
          <a:xfrm>
            <a:off x="1066800" y="1354090"/>
            <a:ext cx="9293157" cy="1642029"/>
          </a:xfrm>
        </p:spPr>
        <p:txBody>
          <a:bodyPr>
            <a:normAutofit fontScale="77500" lnSpcReduction="20000"/>
          </a:bodyPr>
          <a:lstStyle/>
          <a:p>
            <a:r>
              <a:rPr lang="en-IN" dirty="0"/>
              <a:t>Set of sentences called corpus</a:t>
            </a:r>
          </a:p>
          <a:p>
            <a:r>
              <a:rPr lang="en-IN" dirty="0"/>
              <a:t>The method of using current word and predict its neighbour (using context)</a:t>
            </a:r>
          </a:p>
          <a:p>
            <a:r>
              <a:rPr lang="en-IN" dirty="0"/>
              <a:t>The limit on the number of words is called window size</a:t>
            </a:r>
          </a:p>
          <a:p>
            <a:r>
              <a:rPr lang="en-IN" dirty="0"/>
              <a:t>Word Vectors are the weights of the hidden layer of Deep Learning</a:t>
            </a:r>
          </a:p>
        </p:txBody>
      </p:sp>
      <p:sp>
        <p:nvSpPr>
          <p:cNvPr id="4" name="Title 1">
            <a:extLst>
              <a:ext uri="{FF2B5EF4-FFF2-40B4-BE49-F238E27FC236}">
                <a16:creationId xmlns:a16="http://schemas.microsoft.com/office/drawing/2014/main" id="{3442679E-93ED-4822-8A69-4F53C0E168D2}"/>
              </a:ext>
            </a:extLst>
          </p:cNvPr>
          <p:cNvSpPr txBox="1">
            <a:spLocks/>
          </p:cNvSpPr>
          <p:nvPr/>
        </p:nvSpPr>
        <p:spPr>
          <a:xfrm>
            <a:off x="1066799" y="2951940"/>
            <a:ext cx="9721174" cy="8176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i="0" kern="1200" cap="none" spc="-70" baseline="0" dirty="0">
                <a:solidFill>
                  <a:schemeClr val="tx1">
                    <a:lumMod val="85000"/>
                    <a:lumOff val="15000"/>
                  </a:schemeClr>
                </a:solidFill>
                <a:effectLst/>
                <a:latin typeface="+mj-lt"/>
                <a:ea typeface="+mn-ea"/>
                <a:cs typeface="+mn-cs"/>
              </a:defRPr>
            </a:lvl1pPr>
          </a:lstStyle>
          <a:p>
            <a:r>
              <a:rPr lang="en-IN" sz="2400" b="1" dirty="0"/>
              <a:t>How Skip Gram works</a:t>
            </a:r>
          </a:p>
        </p:txBody>
      </p:sp>
      <p:sp>
        <p:nvSpPr>
          <p:cNvPr id="5" name="Content Placeholder 2">
            <a:extLst>
              <a:ext uri="{FF2B5EF4-FFF2-40B4-BE49-F238E27FC236}">
                <a16:creationId xmlns:a16="http://schemas.microsoft.com/office/drawing/2014/main" id="{CB1F6C33-EFE9-4D50-A088-18B080DBF243}"/>
              </a:ext>
            </a:extLst>
          </p:cNvPr>
          <p:cNvSpPr txBox="1">
            <a:spLocks/>
          </p:cNvSpPr>
          <p:nvPr/>
        </p:nvSpPr>
        <p:spPr>
          <a:xfrm>
            <a:off x="1066799" y="3906060"/>
            <a:ext cx="9837907" cy="2193183"/>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IN" dirty="0"/>
              <a:t>Input word – Which is the specific word in the middle of a given sentence</a:t>
            </a:r>
          </a:p>
          <a:p>
            <a:r>
              <a:rPr lang="en-US" dirty="0"/>
              <a:t>Tell the probability for every word in our vocabulary of being the “nearby word” that we chose</a:t>
            </a:r>
          </a:p>
          <a:p>
            <a:r>
              <a:rPr lang="en-US" dirty="0"/>
              <a:t>For example, if we  gave the trained network the input word “Machine”, the output probabilities are going to be much higher for words like “Learning” and “Unsupervised” and “Supervised” than for unrelated words like “Mango” and “Lion”.</a:t>
            </a:r>
          </a:p>
          <a:p>
            <a:r>
              <a:rPr lang="en-US" dirty="0"/>
              <a:t>We train the neural network to do this by feeding it word pairs found in training documents. </a:t>
            </a:r>
            <a:endParaRPr lang="en-IN" dirty="0"/>
          </a:p>
        </p:txBody>
      </p:sp>
    </p:spTree>
    <p:extLst>
      <p:ext uri="{BB962C8B-B14F-4D97-AF65-F5344CB8AC3E}">
        <p14:creationId xmlns:p14="http://schemas.microsoft.com/office/powerpoint/2010/main" val="190468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1CF67-EC09-4D3C-9FA3-993FF01239E9}"/>
              </a:ext>
            </a:extLst>
          </p:cNvPr>
          <p:cNvSpPr>
            <a:spLocks noGrp="1"/>
          </p:cNvSpPr>
          <p:nvPr>
            <p:ph type="title"/>
          </p:nvPr>
        </p:nvSpPr>
        <p:spPr>
          <a:xfrm>
            <a:off x="1066800" y="642594"/>
            <a:ext cx="9156970" cy="514997"/>
          </a:xfrm>
        </p:spPr>
        <p:txBody>
          <a:bodyPr>
            <a:normAutofit/>
          </a:bodyPr>
          <a:lstStyle/>
          <a:p>
            <a:r>
              <a:rPr lang="en-IN" sz="2400" b="1"/>
              <a:t>Skip Gram Architecture</a:t>
            </a:r>
            <a:endParaRPr lang="en-IN" sz="2400" b="1" dirty="0"/>
          </a:p>
        </p:txBody>
      </p:sp>
      <p:pic>
        <p:nvPicPr>
          <p:cNvPr id="5" name="Picture 4" descr="A picture containing hanging, wire, computer, laptop&#10;&#10;Description automatically generated">
            <a:extLst>
              <a:ext uri="{FF2B5EF4-FFF2-40B4-BE49-F238E27FC236}">
                <a16:creationId xmlns:a16="http://schemas.microsoft.com/office/drawing/2014/main" id="{11EB4FE1-AD49-42C1-A658-D017BF2E0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299" y="1581656"/>
            <a:ext cx="6759899" cy="4222244"/>
          </a:xfrm>
          <a:prstGeom prst="rect">
            <a:avLst/>
          </a:prstGeom>
        </p:spPr>
      </p:pic>
      <p:sp>
        <p:nvSpPr>
          <p:cNvPr id="6" name="TextBox 5">
            <a:extLst>
              <a:ext uri="{FF2B5EF4-FFF2-40B4-BE49-F238E27FC236}">
                <a16:creationId xmlns:a16="http://schemas.microsoft.com/office/drawing/2014/main" id="{A70F030E-5BAE-46EA-9199-9D5DD1D6573B}"/>
              </a:ext>
            </a:extLst>
          </p:cNvPr>
          <p:cNvSpPr txBox="1"/>
          <p:nvPr/>
        </p:nvSpPr>
        <p:spPr>
          <a:xfrm>
            <a:off x="685800" y="1651000"/>
            <a:ext cx="3670300" cy="923330"/>
          </a:xfrm>
          <a:prstGeom prst="rect">
            <a:avLst/>
          </a:prstGeom>
          <a:noFill/>
        </p:spPr>
        <p:txBody>
          <a:bodyPr wrap="square" rtlCol="0">
            <a:spAutoFit/>
          </a:bodyPr>
          <a:lstStyle/>
          <a:p>
            <a:pPr marL="285750" indent="-285750">
              <a:buFont typeface="Arial" panose="020B0604020202020204" pitchFamily="34" charset="0"/>
              <a:buChar char="•"/>
            </a:pPr>
            <a:r>
              <a:rPr lang="en-US"/>
              <a:t>No activation function on the hidden layer neurons</a:t>
            </a:r>
          </a:p>
          <a:p>
            <a:pPr marL="285750" indent="-285750">
              <a:buFont typeface="Arial" panose="020B0604020202020204" pitchFamily="34" charset="0"/>
              <a:buChar char="•"/>
            </a:pPr>
            <a:r>
              <a:rPr lang="en-US"/>
              <a:t>The output neurons use softmax.</a:t>
            </a:r>
            <a:endParaRPr lang="en-IN" dirty="0"/>
          </a:p>
        </p:txBody>
      </p:sp>
    </p:spTree>
    <p:extLst>
      <p:ext uri="{BB962C8B-B14F-4D97-AF65-F5344CB8AC3E}">
        <p14:creationId xmlns:p14="http://schemas.microsoft.com/office/powerpoint/2010/main" val="2855518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6EC14-2551-4A21-9E30-2ECD5F40340B}"/>
              </a:ext>
            </a:extLst>
          </p:cNvPr>
          <p:cNvSpPr>
            <a:spLocks noGrp="1"/>
          </p:cNvSpPr>
          <p:nvPr>
            <p:ph type="title"/>
          </p:nvPr>
        </p:nvSpPr>
        <p:spPr/>
        <p:txBody>
          <a:bodyPr/>
          <a:lstStyle/>
          <a:p>
            <a:r>
              <a:rPr lang="en-IN" dirty="0"/>
              <a:t>Design Workflow</a:t>
            </a:r>
          </a:p>
        </p:txBody>
      </p:sp>
      <p:pic>
        <p:nvPicPr>
          <p:cNvPr id="4" name="Picture 3">
            <a:extLst>
              <a:ext uri="{FF2B5EF4-FFF2-40B4-BE49-F238E27FC236}">
                <a16:creationId xmlns:a16="http://schemas.microsoft.com/office/drawing/2014/main" id="{9BB3673C-AD4D-484B-8CB5-DEC5A7DC537F}"/>
              </a:ext>
            </a:extLst>
          </p:cNvPr>
          <p:cNvPicPr>
            <a:picLocks noChangeAspect="1"/>
          </p:cNvPicPr>
          <p:nvPr/>
        </p:nvPicPr>
        <p:blipFill>
          <a:blip r:embed="rId2"/>
          <a:stretch>
            <a:fillRect/>
          </a:stretch>
        </p:blipFill>
        <p:spPr>
          <a:xfrm>
            <a:off x="1533525" y="2897187"/>
            <a:ext cx="8591550" cy="2257425"/>
          </a:xfrm>
          <a:prstGeom prst="rect">
            <a:avLst/>
          </a:prstGeom>
        </p:spPr>
      </p:pic>
    </p:spTree>
    <p:extLst>
      <p:ext uri="{BB962C8B-B14F-4D97-AF65-F5344CB8AC3E}">
        <p14:creationId xmlns:p14="http://schemas.microsoft.com/office/powerpoint/2010/main" val="1105428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B76E-ABA7-429F-98AF-5823298B30C0}"/>
              </a:ext>
            </a:extLst>
          </p:cNvPr>
          <p:cNvSpPr>
            <a:spLocks noGrp="1"/>
          </p:cNvSpPr>
          <p:nvPr>
            <p:ph type="title"/>
          </p:nvPr>
        </p:nvSpPr>
        <p:spPr>
          <a:xfrm>
            <a:off x="1066800" y="642594"/>
            <a:ext cx="9677400" cy="807746"/>
          </a:xfrm>
        </p:spPr>
        <p:txBody>
          <a:bodyPr>
            <a:normAutofit/>
          </a:bodyPr>
          <a:lstStyle/>
          <a:p>
            <a:r>
              <a:rPr lang="en-IN" sz="2400" b="1" dirty="0"/>
              <a:t>Seq2Seq Model</a:t>
            </a:r>
          </a:p>
        </p:txBody>
      </p:sp>
      <p:sp>
        <p:nvSpPr>
          <p:cNvPr id="3" name="Content Placeholder 2">
            <a:extLst>
              <a:ext uri="{FF2B5EF4-FFF2-40B4-BE49-F238E27FC236}">
                <a16:creationId xmlns:a16="http://schemas.microsoft.com/office/drawing/2014/main" id="{9A2DF4B6-1A7C-4049-92C1-C90C22EDC84F}"/>
              </a:ext>
            </a:extLst>
          </p:cNvPr>
          <p:cNvSpPr>
            <a:spLocks noGrp="1"/>
          </p:cNvSpPr>
          <p:nvPr>
            <p:ph idx="1"/>
          </p:nvPr>
        </p:nvSpPr>
        <p:spPr>
          <a:xfrm>
            <a:off x="1066800" y="1557020"/>
            <a:ext cx="9677400" cy="1371600"/>
          </a:xfrm>
        </p:spPr>
        <p:txBody>
          <a:bodyPr>
            <a:normAutofit fontScale="85000" lnSpcReduction="20000"/>
          </a:bodyPr>
          <a:lstStyle/>
          <a:p>
            <a:r>
              <a:rPr lang="en-IN" dirty="0"/>
              <a:t>Build by Google used for Machine Translation</a:t>
            </a:r>
          </a:p>
          <a:p>
            <a:r>
              <a:rPr lang="en-IN" dirty="0"/>
              <a:t>Uses Deep Learning</a:t>
            </a:r>
          </a:p>
          <a:p>
            <a:r>
              <a:rPr lang="en-US" dirty="0"/>
              <a:t>It not only takes the current word/input into account while translating but also its neighborhood.</a:t>
            </a:r>
            <a:endParaRPr lang="en-IN" dirty="0"/>
          </a:p>
          <a:p>
            <a:endParaRPr lang="en-IN" dirty="0"/>
          </a:p>
        </p:txBody>
      </p:sp>
      <p:sp>
        <p:nvSpPr>
          <p:cNvPr id="4" name="Title 1">
            <a:extLst>
              <a:ext uri="{FF2B5EF4-FFF2-40B4-BE49-F238E27FC236}">
                <a16:creationId xmlns:a16="http://schemas.microsoft.com/office/drawing/2014/main" id="{4BF8FCC1-8826-424E-A0DA-FD1E72034588}"/>
              </a:ext>
            </a:extLst>
          </p:cNvPr>
          <p:cNvSpPr txBox="1">
            <a:spLocks/>
          </p:cNvSpPr>
          <p:nvPr/>
        </p:nvSpPr>
        <p:spPr>
          <a:xfrm>
            <a:off x="1066800" y="2926054"/>
            <a:ext cx="9855200" cy="698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i="0" kern="1200" cap="none" spc="-70" baseline="0" dirty="0">
                <a:solidFill>
                  <a:schemeClr val="tx1">
                    <a:lumMod val="85000"/>
                    <a:lumOff val="15000"/>
                  </a:schemeClr>
                </a:solidFill>
                <a:effectLst/>
                <a:latin typeface="+mj-lt"/>
                <a:ea typeface="+mn-ea"/>
                <a:cs typeface="+mn-cs"/>
              </a:defRPr>
            </a:lvl1pPr>
          </a:lstStyle>
          <a:p>
            <a:r>
              <a:rPr lang="en-IN" sz="2400" b="1" dirty="0"/>
              <a:t>Seq2Seq Working</a:t>
            </a:r>
          </a:p>
        </p:txBody>
      </p:sp>
      <p:sp>
        <p:nvSpPr>
          <p:cNvPr id="5" name="Content Placeholder 2">
            <a:extLst>
              <a:ext uri="{FF2B5EF4-FFF2-40B4-BE49-F238E27FC236}">
                <a16:creationId xmlns:a16="http://schemas.microsoft.com/office/drawing/2014/main" id="{0C4E6A86-617B-4CD9-9298-59810CD3EEE3}"/>
              </a:ext>
            </a:extLst>
          </p:cNvPr>
          <p:cNvSpPr txBox="1">
            <a:spLocks/>
          </p:cNvSpPr>
          <p:nvPr/>
        </p:nvSpPr>
        <p:spPr>
          <a:xfrm>
            <a:off x="1066800" y="3624554"/>
            <a:ext cx="10680700" cy="2590852"/>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dirty="0"/>
              <a:t>Input a sequence of words</a:t>
            </a:r>
          </a:p>
          <a:p>
            <a:r>
              <a:rPr lang="en-US" dirty="0"/>
              <a:t>Generates an output sequence of words</a:t>
            </a:r>
            <a:endParaRPr lang="en-IN" dirty="0"/>
          </a:p>
          <a:p>
            <a:r>
              <a:rPr lang="en-IN" dirty="0"/>
              <a:t>RNN Model is used for predicting sequence</a:t>
            </a:r>
          </a:p>
          <a:p>
            <a:r>
              <a:rPr lang="en-US" dirty="0"/>
              <a:t>RNN suffers from the problem of vanishing gradient.</a:t>
            </a:r>
          </a:p>
          <a:p>
            <a:r>
              <a:rPr lang="en-US" dirty="0"/>
              <a:t>LSTM is used in the version proposed by Google. </a:t>
            </a:r>
          </a:p>
          <a:p>
            <a:r>
              <a:rPr lang="en-US" dirty="0"/>
              <a:t>It develops the context of the word by taking 2 inputs at each point of time. One from the user and other from its previous output, hence the name recurrent (output goes as input).</a:t>
            </a:r>
            <a:endParaRPr lang="en-IN" dirty="0"/>
          </a:p>
          <a:p>
            <a:endParaRPr lang="en-IN" dirty="0"/>
          </a:p>
        </p:txBody>
      </p:sp>
    </p:spTree>
    <p:extLst>
      <p:ext uri="{BB962C8B-B14F-4D97-AF65-F5344CB8AC3E}">
        <p14:creationId xmlns:p14="http://schemas.microsoft.com/office/powerpoint/2010/main" val="1044615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6CE4B-D806-4F6D-BEB3-F281ACD7D798}"/>
              </a:ext>
            </a:extLst>
          </p:cNvPr>
          <p:cNvSpPr>
            <a:spLocks noGrp="1"/>
          </p:cNvSpPr>
          <p:nvPr>
            <p:ph type="title"/>
          </p:nvPr>
        </p:nvSpPr>
        <p:spPr>
          <a:xfrm>
            <a:off x="1066800" y="642594"/>
            <a:ext cx="10058400" cy="1371600"/>
          </a:xfrm>
        </p:spPr>
        <p:txBody>
          <a:bodyPr/>
          <a:lstStyle/>
          <a:p>
            <a:r>
              <a:rPr lang="en-IN"/>
              <a:t>Encoder &amp; Decoder</a:t>
            </a:r>
            <a:endParaRPr lang="en-IN" dirty="0"/>
          </a:p>
        </p:txBody>
      </p:sp>
      <p:sp>
        <p:nvSpPr>
          <p:cNvPr id="3" name="Content Placeholder 2">
            <a:extLst>
              <a:ext uri="{FF2B5EF4-FFF2-40B4-BE49-F238E27FC236}">
                <a16:creationId xmlns:a16="http://schemas.microsoft.com/office/drawing/2014/main" id="{2AB6C10D-4C22-4748-917D-CCB3BD0D1370}"/>
              </a:ext>
            </a:extLst>
          </p:cNvPr>
          <p:cNvSpPr>
            <a:spLocks noGrp="1"/>
          </p:cNvSpPr>
          <p:nvPr>
            <p:ph idx="1"/>
          </p:nvPr>
        </p:nvSpPr>
        <p:spPr>
          <a:xfrm>
            <a:off x="1066800" y="2103120"/>
            <a:ext cx="10541000" cy="1724024"/>
          </a:xfrm>
        </p:spPr>
        <p:txBody>
          <a:bodyPr>
            <a:normAutofit/>
          </a:bodyPr>
          <a:lstStyle/>
          <a:p>
            <a:r>
              <a:rPr lang="en-US" sz="2000" b="1" dirty="0"/>
              <a:t>Encoder:</a:t>
            </a:r>
            <a:r>
              <a:rPr lang="en-US" sz="2000" dirty="0"/>
              <a:t> It uses deep neural network layers and converts the input words to corresponding hidden vectors. Each vector represents the current word and the context of the word.</a:t>
            </a:r>
          </a:p>
          <a:p>
            <a:r>
              <a:rPr lang="en-US" sz="2000" b="1" dirty="0"/>
              <a:t>Decoder</a:t>
            </a:r>
            <a:r>
              <a:rPr lang="en-US" sz="2000" dirty="0"/>
              <a:t>: It takes as input the hidden vector generated by encoder, its own hidden states and current word to produce the next hidden vector and finally predict the next word.</a:t>
            </a:r>
            <a:endParaRPr lang="en-IN" sz="2000" dirty="0"/>
          </a:p>
        </p:txBody>
      </p:sp>
      <p:pic>
        <p:nvPicPr>
          <p:cNvPr id="5" name="Picture 4" descr="A screenshot of a cell phone&#10;&#10;Description automatically generated">
            <a:extLst>
              <a:ext uri="{FF2B5EF4-FFF2-40B4-BE49-F238E27FC236}">
                <a16:creationId xmlns:a16="http://schemas.microsoft.com/office/drawing/2014/main" id="{1D506D54-4F34-4980-9E99-7F8EA84EE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912" y="4103687"/>
            <a:ext cx="7191375" cy="1724025"/>
          </a:xfrm>
          <a:prstGeom prst="rect">
            <a:avLst/>
          </a:prstGeom>
        </p:spPr>
      </p:pic>
    </p:spTree>
    <p:extLst>
      <p:ext uri="{BB962C8B-B14F-4D97-AF65-F5344CB8AC3E}">
        <p14:creationId xmlns:p14="http://schemas.microsoft.com/office/powerpoint/2010/main" val="1178721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717527" y="542600"/>
            <a:ext cx="85968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IN" b="1" dirty="0">
                <a:solidFill>
                  <a:srgbClr val="FFC000"/>
                </a:solidFill>
              </a:rPr>
              <a:t>Machine Learning</a:t>
            </a:r>
            <a:endParaRPr b="1" dirty="0">
              <a:solidFill>
                <a:srgbClr val="FFC000"/>
              </a:solidFill>
            </a:endParaRPr>
          </a:p>
        </p:txBody>
      </p:sp>
      <p:sp>
        <p:nvSpPr>
          <p:cNvPr id="156" name="Google Shape;156;p20"/>
          <p:cNvSpPr txBox="1">
            <a:spLocks noGrp="1"/>
          </p:cNvSpPr>
          <p:nvPr>
            <p:ph type="body" idx="1"/>
          </p:nvPr>
        </p:nvSpPr>
        <p:spPr>
          <a:xfrm>
            <a:off x="717527" y="1672325"/>
            <a:ext cx="8596800" cy="388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2400" dirty="0"/>
              <a:t>Machine learning is an application of artificial intelligence (AI) that provides systems the ability to automatically learn and improve from experience without being explicitly programmed.</a:t>
            </a:r>
          </a:p>
          <a:p>
            <a:pPr marL="0" lvl="0" indent="0" algn="l" rtl="0">
              <a:spcBef>
                <a:spcPts val="0"/>
              </a:spcBef>
              <a:spcAft>
                <a:spcPts val="0"/>
              </a:spcAft>
              <a:buNone/>
            </a:pPr>
            <a:endParaRPr lang="en-IN" sz="2400" dirty="0"/>
          </a:p>
          <a:p>
            <a:pPr marL="0" lvl="0" indent="0" algn="l" rtl="0">
              <a:spcBef>
                <a:spcPts val="0"/>
              </a:spcBef>
              <a:spcAft>
                <a:spcPts val="0"/>
              </a:spcAft>
              <a:buNone/>
            </a:pPr>
            <a:endParaRPr lang="en-IN" sz="2400" dirty="0"/>
          </a:p>
          <a:p>
            <a:pPr marL="0" lvl="0" indent="0" algn="l" rtl="0">
              <a:spcBef>
                <a:spcPts val="0"/>
              </a:spcBef>
              <a:spcAft>
                <a:spcPts val="0"/>
              </a:spcAft>
              <a:buNone/>
            </a:pPr>
            <a:endParaRPr lang="en-IN" sz="2400" dirty="0"/>
          </a:p>
          <a:p>
            <a:pPr marL="0" lvl="0" indent="0">
              <a:spcBef>
                <a:spcPts val="0"/>
              </a:spcBef>
              <a:buNone/>
            </a:pPr>
            <a:r>
              <a:rPr lang="en-IN" sz="2400" dirty="0"/>
              <a:t>Unsupervised learning is a type of machine learning algorithm used to draw inferences from datasets consisting of input data without labelled responses.</a:t>
            </a:r>
          </a:p>
          <a:p>
            <a:pPr marL="0" lvl="0" indent="0">
              <a:spcBef>
                <a:spcPts val="0"/>
              </a:spcBef>
              <a:buNone/>
            </a:pPr>
            <a:endParaRPr lang="en-IN" sz="2400" dirty="0"/>
          </a:p>
          <a:p>
            <a:pPr marL="0" lvl="0" indent="0">
              <a:spcBef>
                <a:spcPts val="0"/>
              </a:spcBef>
              <a:buNone/>
            </a:pPr>
            <a:r>
              <a:rPr lang="en-IN" sz="2400" dirty="0"/>
              <a:t>Supervised learning is inferring from labelled training data.</a:t>
            </a:r>
            <a:endParaRPr sz="2400" dirty="0"/>
          </a:p>
          <a:p>
            <a:pPr marL="0" lvl="0" indent="0" algn="l" rtl="0">
              <a:spcBef>
                <a:spcPts val="1000"/>
              </a:spcBef>
              <a:spcAft>
                <a:spcPts val="0"/>
              </a:spcAft>
              <a:buNone/>
            </a:pPr>
            <a:endParaRPr dirty="0"/>
          </a:p>
          <a:p>
            <a:pPr marL="342900" lvl="0" indent="0" algn="l" rtl="0">
              <a:spcBef>
                <a:spcPts val="1000"/>
              </a:spcBef>
              <a:spcAft>
                <a:spcPts val="0"/>
              </a:spcAft>
              <a:buNone/>
            </a:pPr>
            <a:endParaRPr dirty="0"/>
          </a:p>
        </p:txBody>
      </p:sp>
      <p:sp>
        <p:nvSpPr>
          <p:cNvPr id="157" name="Google Shape;157;p20"/>
          <p:cNvSpPr txBox="1">
            <a:spLocks noGrp="1"/>
          </p:cNvSpPr>
          <p:nvPr>
            <p:ph type="title"/>
          </p:nvPr>
        </p:nvSpPr>
        <p:spPr>
          <a:xfrm>
            <a:off x="717527" y="2952275"/>
            <a:ext cx="9941400" cy="132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IN" b="1" dirty="0">
                <a:solidFill>
                  <a:srgbClr val="FFC000"/>
                </a:solidFill>
              </a:rPr>
              <a:t>Unsupervised and Supervised Learning</a:t>
            </a:r>
            <a:endParaRPr b="1" dirty="0">
              <a:solidFill>
                <a:srgbClr val="FFC000"/>
              </a:solidFill>
            </a:endParaRPr>
          </a:p>
        </p:txBody>
      </p:sp>
      <p:sp>
        <p:nvSpPr>
          <p:cNvPr id="2" name="Slide Number Placeholder 1">
            <a:extLst>
              <a:ext uri="{FF2B5EF4-FFF2-40B4-BE49-F238E27FC236}">
                <a16:creationId xmlns:a16="http://schemas.microsoft.com/office/drawing/2014/main" id="{D08956CD-2FC1-4387-8C64-CC7E6B844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49</a:t>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6912" y="508074"/>
            <a:ext cx="5891530" cy="543560"/>
          </a:xfrm>
          <a:prstGeom prst="rect">
            <a:avLst/>
          </a:prstGeom>
        </p:spPr>
        <p:txBody>
          <a:bodyPr vert="horz" wrap="square" lIns="0" tIns="12700" rIns="0" bIns="0" rtlCol="0">
            <a:spAutoFit/>
          </a:bodyPr>
          <a:lstStyle/>
          <a:p>
            <a:pPr marL="12700">
              <a:lnSpc>
                <a:spcPct val="100000"/>
              </a:lnSpc>
              <a:spcBef>
                <a:spcPts val="100"/>
              </a:spcBef>
            </a:pPr>
            <a:r>
              <a:rPr spc="-145" dirty="0"/>
              <a:t>Artificial</a:t>
            </a:r>
            <a:r>
              <a:rPr spc="-380" dirty="0"/>
              <a:t> </a:t>
            </a:r>
            <a:r>
              <a:rPr spc="-140" dirty="0"/>
              <a:t>Intelligence</a:t>
            </a:r>
            <a:r>
              <a:rPr lang="en-IN" spc="-140" dirty="0"/>
              <a:t> </a:t>
            </a:r>
            <a:r>
              <a:rPr lang="en-IN" spc="-140" dirty="0" err="1"/>
              <a:t>Contd</a:t>
            </a:r>
            <a:r>
              <a:rPr lang="en-IN" spc="-140" dirty="0"/>
              <a:t>…</a:t>
            </a:r>
            <a:endParaRPr spc="-140" dirty="0"/>
          </a:p>
        </p:txBody>
      </p:sp>
      <p:sp>
        <p:nvSpPr>
          <p:cNvPr id="64" name="object 64"/>
          <p:cNvSpPr txBox="1">
            <a:spLocks noGrp="1"/>
          </p:cNvSpPr>
          <p:nvPr>
            <p:ph type="ftr" sz="quarter" idx="11"/>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lang="en-US" spc="15"/>
              <a:t>Copyright </a:t>
            </a:r>
            <a:r>
              <a:rPr lang="en-US" spc="30"/>
              <a:t>© </a:t>
            </a:r>
            <a:r>
              <a:rPr lang="en-US" spc="15"/>
              <a:t>2019</a:t>
            </a:r>
            <a:r>
              <a:rPr lang="en-US" spc="-50"/>
              <a:t> </a:t>
            </a:r>
            <a:r>
              <a:rPr lang="en-US" spc="15"/>
              <a:t>RecogX.AI</a:t>
            </a:r>
            <a:endParaRPr spc="15" dirty="0"/>
          </a:p>
        </p:txBody>
      </p:sp>
      <p:sp>
        <p:nvSpPr>
          <p:cNvPr id="63" name="object 63"/>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spcBef>
                <a:spcPts val="90"/>
              </a:spcBef>
            </a:pPr>
            <a:fld id="{81D60167-4931-47E6-BA6A-407CBD079E47}" type="slidenum">
              <a:rPr lang="en-US" spc="15" smtClean="0"/>
              <a:pPr marL="25400">
                <a:lnSpc>
                  <a:spcPct val="100000"/>
                </a:lnSpc>
                <a:spcBef>
                  <a:spcPts val="90"/>
                </a:spcBef>
              </a:pPr>
              <a:t>5</a:t>
            </a:fld>
            <a:endParaRPr spc="15" dirty="0"/>
          </a:p>
        </p:txBody>
      </p:sp>
      <p:grpSp>
        <p:nvGrpSpPr>
          <p:cNvPr id="66" name="Group 65">
            <a:extLst>
              <a:ext uri="{FF2B5EF4-FFF2-40B4-BE49-F238E27FC236}">
                <a16:creationId xmlns:a16="http://schemas.microsoft.com/office/drawing/2014/main" id="{33C99B7B-313A-3941-907E-4538A7869328}"/>
              </a:ext>
            </a:extLst>
          </p:cNvPr>
          <p:cNvGrpSpPr/>
          <p:nvPr/>
        </p:nvGrpSpPr>
        <p:grpSpPr>
          <a:xfrm>
            <a:off x="10894813" y="4127677"/>
            <a:ext cx="647693" cy="647707"/>
            <a:chOff x="10894813" y="4127677"/>
            <a:chExt cx="647693" cy="647707"/>
          </a:xfrm>
        </p:grpSpPr>
        <p:sp>
          <p:nvSpPr>
            <p:cNvPr id="3" name="object 3"/>
            <p:cNvSpPr/>
            <p:nvPr/>
          </p:nvSpPr>
          <p:spPr>
            <a:xfrm>
              <a:off x="11157940" y="4127677"/>
              <a:ext cx="121437" cy="12145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350226" y="4198519"/>
              <a:ext cx="121437" cy="12145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421069" y="4390805"/>
              <a:ext cx="121437" cy="12145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1350226" y="4583090"/>
              <a:ext cx="121437" cy="12145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0965654" y="4198519"/>
              <a:ext cx="121437" cy="12145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0894813" y="4390805"/>
              <a:ext cx="121437" cy="12145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0965654" y="4583090"/>
              <a:ext cx="121437" cy="12145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1157940" y="4653934"/>
              <a:ext cx="121437" cy="121450"/>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0945404" y="4178284"/>
              <a:ext cx="546735" cy="546735"/>
            </a:xfrm>
            <a:custGeom>
              <a:avLst/>
              <a:gdLst/>
              <a:ahLst/>
              <a:cxnLst/>
              <a:rect l="l" t="t" r="r" b="b"/>
              <a:pathLst>
                <a:path w="546734" h="546735">
                  <a:moveTo>
                    <a:pt x="235354" y="420611"/>
                  </a:moveTo>
                  <a:lnTo>
                    <a:pt x="213385" y="420611"/>
                  </a:lnTo>
                  <a:lnTo>
                    <a:pt x="265518" y="544068"/>
                  </a:lnTo>
                  <a:lnTo>
                    <a:pt x="269189" y="546493"/>
                  </a:lnTo>
                  <a:lnTo>
                    <a:pt x="277317" y="546493"/>
                  </a:lnTo>
                  <a:lnTo>
                    <a:pt x="280987" y="544068"/>
                  </a:lnTo>
                  <a:lnTo>
                    <a:pt x="295222" y="510349"/>
                  </a:lnTo>
                  <a:lnTo>
                    <a:pt x="273253" y="510349"/>
                  </a:lnTo>
                  <a:lnTo>
                    <a:pt x="235354" y="420611"/>
                  </a:lnTo>
                  <a:close/>
                </a:path>
                <a:path w="546734" h="546735">
                  <a:moveTo>
                    <a:pt x="343793" y="395338"/>
                  </a:moveTo>
                  <a:lnTo>
                    <a:pt x="273253" y="395338"/>
                  </a:lnTo>
                  <a:lnTo>
                    <a:pt x="314477" y="412737"/>
                  </a:lnTo>
                  <a:lnTo>
                    <a:pt x="273253" y="510349"/>
                  </a:lnTo>
                  <a:lnTo>
                    <a:pt x="295222" y="510349"/>
                  </a:lnTo>
                  <a:lnTo>
                    <a:pt x="333108" y="420611"/>
                  </a:lnTo>
                  <a:lnTo>
                    <a:pt x="385159" y="420611"/>
                  </a:lnTo>
                  <a:lnTo>
                    <a:pt x="340994" y="401967"/>
                  </a:lnTo>
                  <a:lnTo>
                    <a:pt x="343793" y="395338"/>
                  </a:lnTo>
                  <a:close/>
                </a:path>
                <a:path w="546734" h="546735">
                  <a:moveTo>
                    <a:pt x="81127" y="70015"/>
                  </a:moveTo>
                  <a:lnTo>
                    <a:pt x="76720" y="70891"/>
                  </a:lnTo>
                  <a:lnTo>
                    <a:pt x="70891" y="76720"/>
                  </a:lnTo>
                  <a:lnTo>
                    <a:pt x="70040" y="81102"/>
                  </a:lnTo>
                  <a:lnTo>
                    <a:pt x="125895" y="213398"/>
                  </a:lnTo>
                  <a:lnTo>
                    <a:pt x="2438" y="265506"/>
                  </a:lnTo>
                  <a:lnTo>
                    <a:pt x="0" y="269176"/>
                  </a:lnTo>
                  <a:lnTo>
                    <a:pt x="0" y="277329"/>
                  </a:lnTo>
                  <a:lnTo>
                    <a:pt x="2438" y="280987"/>
                  </a:lnTo>
                  <a:lnTo>
                    <a:pt x="125895" y="333108"/>
                  </a:lnTo>
                  <a:lnTo>
                    <a:pt x="70040" y="465391"/>
                  </a:lnTo>
                  <a:lnTo>
                    <a:pt x="70891" y="469773"/>
                  </a:lnTo>
                  <a:lnTo>
                    <a:pt x="76720" y="475589"/>
                  </a:lnTo>
                  <a:lnTo>
                    <a:pt x="81114" y="476465"/>
                  </a:lnTo>
                  <a:lnTo>
                    <a:pt x="152015" y="446519"/>
                  </a:lnTo>
                  <a:lnTo>
                    <a:pt x="99987" y="446519"/>
                  </a:lnTo>
                  <a:lnTo>
                    <a:pt x="144525" y="340982"/>
                  </a:lnTo>
                  <a:lnTo>
                    <a:pt x="201736" y="340982"/>
                  </a:lnTo>
                  <a:lnTo>
                    <a:pt x="198094" y="332359"/>
                  </a:lnTo>
                  <a:lnTo>
                    <a:pt x="176123" y="332359"/>
                  </a:lnTo>
                  <a:lnTo>
                    <a:pt x="152399" y="322338"/>
                  </a:lnTo>
                  <a:lnTo>
                    <a:pt x="155728" y="314464"/>
                  </a:lnTo>
                  <a:lnTo>
                    <a:pt x="133769" y="314464"/>
                  </a:lnTo>
                  <a:lnTo>
                    <a:pt x="36144" y="273240"/>
                  </a:lnTo>
                  <a:lnTo>
                    <a:pt x="133769" y="232029"/>
                  </a:lnTo>
                  <a:lnTo>
                    <a:pt x="155728" y="232029"/>
                  </a:lnTo>
                  <a:lnTo>
                    <a:pt x="152399" y="224155"/>
                  </a:lnTo>
                  <a:lnTo>
                    <a:pt x="176123" y="214147"/>
                  </a:lnTo>
                  <a:lnTo>
                    <a:pt x="198087" y="214147"/>
                  </a:lnTo>
                  <a:lnTo>
                    <a:pt x="201741" y="205498"/>
                  </a:lnTo>
                  <a:lnTo>
                    <a:pt x="144525" y="205498"/>
                  </a:lnTo>
                  <a:lnTo>
                    <a:pt x="99987" y="99974"/>
                  </a:lnTo>
                  <a:lnTo>
                    <a:pt x="151999" y="99974"/>
                  </a:lnTo>
                  <a:lnTo>
                    <a:pt x="81127" y="70015"/>
                  </a:lnTo>
                  <a:close/>
                </a:path>
                <a:path w="546734" h="546735">
                  <a:moveTo>
                    <a:pt x="385159" y="420611"/>
                  </a:moveTo>
                  <a:lnTo>
                    <a:pt x="333108" y="420611"/>
                  </a:lnTo>
                  <a:lnTo>
                    <a:pt x="462876" y="475399"/>
                  </a:lnTo>
                  <a:lnTo>
                    <a:pt x="464210" y="475653"/>
                  </a:lnTo>
                  <a:lnTo>
                    <a:pt x="471335" y="475653"/>
                  </a:lnTo>
                  <a:lnTo>
                    <a:pt x="475856" y="471119"/>
                  </a:lnTo>
                  <a:lnTo>
                    <a:pt x="475856" y="463435"/>
                  </a:lnTo>
                  <a:lnTo>
                    <a:pt x="475221" y="461505"/>
                  </a:lnTo>
                  <a:lnTo>
                    <a:pt x="474129" y="459879"/>
                  </a:lnTo>
                  <a:lnTo>
                    <a:pt x="468488" y="446519"/>
                  </a:lnTo>
                  <a:lnTo>
                    <a:pt x="446531" y="446519"/>
                  </a:lnTo>
                  <a:lnTo>
                    <a:pt x="385159" y="420611"/>
                  </a:lnTo>
                  <a:close/>
                </a:path>
                <a:path w="546734" h="546735">
                  <a:moveTo>
                    <a:pt x="201736" y="340982"/>
                  </a:moveTo>
                  <a:lnTo>
                    <a:pt x="144525" y="340982"/>
                  </a:lnTo>
                  <a:lnTo>
                    <a:pt x="187401" y="359092"/>
                  </a:lnTo>
                  <a:lnTo>
                    <a:pt x="205511" y="401967"/>
                  </a:lnTo>
                  <a:lnTo>
                    <a:pt x="99987" y="446519"/>
                  </a:lnTo>
                  <a:lnTo>
                    <a:pt x="152015" y="446519"/>
                  </a:lnTo>
                  <a:lnTo>
                    <a:pt x="213385" y="420611"/>
                  </a:lnTo>
                  <a:lnTo>
                    <a:pt x="235354" y="420611"/>
                  </a:lnTo>
                  <a:lnTo>
                    <a:pt x="232028" y="412737"/>
                  </a:lnTo>
                  <a:lnTo>
                    <a:pt x="273253" y="395338"/>
                  </a:lnTo>
                  <a:lnTo>
                    <a:pt x="343793" y="395338"/>
                  </a:lnTo>
                  <a:lnTo>
                    <a:pt x="344318" y="394093"/>
                  </a:lnTo>
                  <a:lnTo>
                    <a:pt x="224167" y="394093"/>
                  </a:lnTo>
                  <a:lnTo>
                    <a:pt x="214160" y="370382"/>
                  </a:lnTo>
                  <a:lnTo>
                    <a:pt x="266186" y="370382"/>
                  </a:lnTo>
                  <a:lnTo>
                    <a:pt x="202857" y="343636"/>
                  </a:lnTo>
                  <a:lnTo>
                    <a:pt x="201736" y="340982"/>
                  </a:lnTo>
                  <a:close/>
                </a:path>
                <a:path w="546734" h="546735">
                  <a:moveTo>
                    <a:pt x="423935" y="340982"/>
                  </a:moveTo>
                  <a:lnTo>
                    <a:pt x="401967" y="340982"/>
                  </a:lnTo>
                  <a:lnTo>
                    <a:pt x="446531" y="446519"/>
                  </a:lnTo>
                  <a:lnTo>
                    <a:pt x="468488" y="446519"/>
                  </a:lnTo>
                  <a:lnTo>
                    <a:pt x="423935" y="340982"/>
                  </a:lnTo>
                  <a:close/>
                </a:path>
                <a:path w="546734" h="546735">
                  <a:moveTo>
                    <a:pt x="266186" y="370382"/>
                  </a:moveTo>
                  <a:lnTo>
                    <a:pt x="214160" y="370382"/>
                  </a:lnTo>
                  <a:lnTo>
                    <a:pt x="247230" y="384340"/>
                  </a:lnTo>
                  <a:lnTo>
                    <a:pt x="224167" y="394093"/>
                  </a:lnTo>
                  <a:lnTo>
                    <a:pt x="322338" y="394093"/>
                  </a:lnTo>
                  <a:lnTo>
                    <a:pt x="299275" y="384340"/>
                  </a:lnTo>
                  <a:lnTo>
                    <a:pt x="325274" y="373367"/>
                  </a:lnTo>
                  <a:lnTo>
                    <a:pt x="273253" y="373367"/>
                  </a:lnTo>
                  <a:lnTo>
                    <a:pt x="266186" y="370382"/>
                  </a:lnTo>
                  <a:close/>
                </a:path>
                <a:path w="546734" h="546735">
                  <a:moveTo>
                    <a:pt x="354326" y="370382"/>
                  </a:moveTo>
                  <a:lnTo>
                    <a:pt x="332346" y="370382"/>
                  </a:lnTo>
                  <a:lnTo>
                    <a:pt x="322338" y="394093"/>
                  </a:lnTo>
                  <a:lnTo>
                    <a:pt x="344318" y="394093"/>
                  </a:lnTo>
                  <a:lnTo>
                    <a:pt x="354326" y="370382"/>
                  </a:lnTo>
                  <a:close/>
                </a:path>
                <a:path w="546734" h="546735">
                  <a:moveTo>
                    <a:pt x="325281" y="173139"/>
                  </a:moveTo>
                  <a:lnTo>
                    <a:pt x="273253" y="173139"/>
                  </a:lnTo>
                  <a:lnTo>
                    <a:pt x="343636" y="202857"/>
                  </a:lnTo>
                  <a:lnTo>
                    <a:pt x="373367" y="273240"/>
                  </a:lnTo>
                  <a:lnTo>
                    <a:pt x="343636" y="343636"/>
                  </a:lnTo>
                  <a:lnTo>
                    <a:pt x="273253" y="373367"/>
                  </a:lnTo>
                  <a:lnTo>
                    <a:pt x="325274" y="373367"/>
                  </a:lnTo>
                  <a:lnTo>
                    <a:pt x="332346" y="370382"/>
                  </a:lnTo>
                  <a:lnTo>
                    <a:pt x="354326" y="370382"/>
                  </a:lnTo>
                  <a:lnTo>
                    <a:pt x="359092" y="359092"/>
                  </a:lnTo>
                  <a:lnTo>
                    <a:pt x="401967" y="340982"/>
                  </a:lnTo>
                  <a:lnTo>
                    <a:pt x="423935" y="340982"/>
                  </a:lnTo>
                  <a:lnTo>
                    <a:pt x="420611" y="333108"/>
                  </a:lnTo>
                  <a:lnTo>
                    <a:pt x="422386" y="332359"/>
                  </a:lnTo>
                  <a:lnTo>
                    <a:pt x="370395" y="332359"/>
                  </a:lnTo>
                  <a:lnTo>
                    <a:pt x="384340" y="299262"/>
                  </a:lnTo>
                  <a:lnTo>
                    <a:pt x="406321" y="299262"/>
                  </a:lnTo>
                  <a:lnTo>
                    <a:pt x="395338" y="273240"/>
                  </a:lnTo>
                  <a:lnTo>
                    <a:pt x="406319" y="247230"/>
                  </a:lnTo>
                  <a:lnTo>
                    <a:pt x="384340" y="247230"/>
                  </a:lnTo>
                  <a:lnTo>
                    <a:pt x="370395" y="214147"/>
                  </a:lnTo>
                  <a:lnTo>
                    <a:pt x="422386" y="214147"/>
                  </a:lnTo>
                  <a:lnTo>
                    <a:pt x="420611" y="213398"/>
                  </a:lnTo>
                  <a:lnTo>
                    <a:pt x="423945" y="205498"/>
                  </a:lnTo>
                  <a:lnTo>
                    <a:pt x="401967" y="205498"/>
                  </a:lnTo>
                  <a:lnTo>
                    <a:pt x="359092" y="187413"/>
                  </a:lnTo>
                  <a:lnTo>
                    <a:pt x="354326" y="176123"/>
                  </a:lnTo>
                  <a:lnTo>
                    <a:pt x="332346" y="176123"/>
                  </a:lnTo>
                  <a:lnTo>
                    <a:pt x="325281" y="173139"/>
                  </a:lnTo>
                  <a:close/>
                </a:path>
                <a:path w="546734" h="546735">
                  <a:moveTo>
                    <a:pt x="184116" y="299262"/>
                  </a:moveTo>
                  <a:lnTo>
                    <a:pt x="162153" y="299262"/>
                  </a:lnTo>
                  <a:lnTo>
                    <a:pt x="176123" y="332359"/>
                  </a:lnTo>
                  <a:lnTo>
                    <a:pt x="198094" y="332359"/>
                  </a:lnTo>
                  <a:lnTo>
                    <a:pt x="184116" y="299262"/>
                  </a:lnTo>
                  <a:close/>
                </a:path>
                <a:path w="546734" h="546735">
                  <a:moveTo>
                    <a:pt x="406321" y="299262"/>
                  </a:moveTo>
                  <a:lnTo>
                    <a:pt x="384340" y="299262"/>
                  </a:lnTo>
                  <a:lnTo>
                    <a:pt x="394093" y="322338"/>
                  </a:lnTo>
                  <a:lnTo>
                    <a:pt x="370395" y="332359"/>
                  </a:lnTo>
                  <a:lnTo>
                    <a:pt x="422386" y="332359"/>
                  </a:lnTo>
                  <a:lnTo>
                    <a:pt x="464771" y="314464"/>
                  </a:lnTo>
                  <a:lnTo>
                    <a:pt x="412737" y="314464"/>
                  </a:lnTo>
                  <a:lnTo>
                    <a:pt x="406321" y="299262"/>
                  </a:lnTo>
                  <a:close/>
                </a:path>
                <a:path w="546734" h="546735">
                  <a:moveTo>
                    <a:pt x="155728" y="232029"/>
                  </a:moveTo>
                  <a:lnTo>
                    <a:pt x="133769" y="232029"/>
                  </a:lnTo>
                  <a:lnTo>
                    <a:pt x="151168" y="273240"/>
                  </a:lnTo>
                  <a:lnTo>
                    <a:pt x="133769" y="314464"/>
                  </a:lnTo>
                  <a:lnTo>
                    <a:pt x="155728" y="314464"/>
                  </a:lnTo>
                  <a:lnTo>
                    <a:pt x="162153" y="299262"/>
                  </a:lnTo>
                  <a:lnTo>
                    <a:pt x="184116" y="299262"/>
                  </a:lnTo>
                  <a:lnTo>
                    <a:pt x="173126" y="273240"/>
                  </a:lnTo>
                  <a:lnTo>
                    <a:pt x="184113" y="247230"/>
                  </a:lnTo>
                  <a:lnTo>
                    <a:pt x="162153" y="247230"/>
                  </a:lnTo>
                  <a:lnTo>
                    <a:pt x="155728" y="232029"/>
                  </a:lnTo>
                  <a:close/>
                </a:path>
                <a:path w="546734" h="546735">
                  <a:moveTo>
                    <a:pt x="464752" y="232029"/>
                  </a:moveTo>
                  <a:lnTo>
                    <a:pt x="412737" y="232029"/>
                  </a:lnTo>
                  <a:lnTo>
                    <a:pt x="510362" y="273240"/>
                  </a:lnTo>
                  <a:lnTo>
                    <a:pt x="412737" y="314464"/>
                  </a:lnTo>
                  <a:lnTo>
                    <a:pt x="464771" y="314464"/>
                  </a:lnTo>
                  <a:lnTo>
                    <a:pt x="544067" y="280987"/>
                  </a:lnTo>
                  <a:lnTo>
                    <a:pt x="546506" y="277329"/>
                  </a:lnTo>
                  <a:lnTo>
                    <a:pt x="546506" y="269176"/>
                  </a:lnTo>
                  <a:lnTo>
                    <a:pt x="544067" y="265506"/>
                  </a:lnTo>
                  <a:lnTo>
                    <a:pt x="464752" y="232029"/>
                  </a:lnTo>
                  <a:close/>
                </a:path>
                <a:path w="546734" h="546735">
                  <a:moveTo>
                    <a:pt x="198087" y="214147"/>
                  </a:moveTo>
                  <a:lnTo>
                    <a:pt x="176123" y="214147"/>
                  </a:lnTo>
                  <a:lnTo>
                    <a:pt x="162153" y="247230"/>
                  </a:lnTo>
                  <a:lnTo>
                    <a:pt x="184113" y="247230"/>
                  </a:lnTo>
                  <a:lnTo>
                    <a:pt x="198087" y="214147"/>
                  </a:lnTo>
                  <a:close/>
                </a:path>
                <a:path w="546734" h="546735">
                  <a:moveTo>
                    <a:pt x="422386" y="214147"/>
                  </a:moveTo>
                  <a:lnTo>
                    <a:pt x="370395" y="214147"/>
                  </a:lnTo>
                  <a:lnTo>
                    <a:pt x="394093" y="224155"/>
                  </a:lnTo>
                  <a:lnTo>
                    <a:pt x="384340" y="247230"/>
                  </a:lnTo>
                  <a:lnTo>
                    <a:pt x="406319" y="247230"/>
                  </a:lnTo>
                  <a:lnTo>
                    <a:pt x="412737" y="232029"/>
                  </a:lnTo>
                  <a:lnTo>
                    <a:pt x="464752" y="232029"/>
                  </a:lnTo>
                  <a:lnTo>
                    <a:pt x="422386" y="214147"/>
                  </a:lnTo>
                  <a:close/>
                </a:path>
                <a:path w="546734" h="546735">
                  <a:moveTo>
                    <a:pt x="151999" y="99974"/>
                  </a:moveTo>
                  <a:lnTo>
                    <a:pt x="99987" y="99974"/>
                  </a:lnTo>
                  <a:lnTo>
                    <a:pt x="205511" y="144538"/>
                  </a:lnTo>
                  <a:lnTo>
                    <a:pt x="187401" y="187413"/>
                  </a:lnTo>
                  <a:lnTo>
                    <a:pt x="144525" y="205498"/>
                  </a:lnTo>
                  <a:lnTo>
                    <a:pt x="201741" y="205498"/>
                  </a:lnTo>
                  <a:lnTo>
                    <a:pt x="202857" y="202857"/>
                  </a:lnTo>
                  <a:lnTo>
                    <a:pt x="266183" y="176123"/>
                  </a:lnTo>
                  <a:lnTo>
                    <a:pt x="214160" y="176123"/>
                  </a:lnTo>
                  <a:lnTo>
                    <a:pt x="224167" y="152412"/>
                  </a:lnTo>
                  <a:lnTo>
                    <a:pt x="344318" y="152412"/>
                  </a:lnTo>
                  <a:lnTo>
                    <a:pt x="343787" y="151155"/>
                  </a:lnTo>
                  <a:lnTo>
                    <a:pt x="273253" y="151155"/>
                  </a:lnTo>
                  <a:lnTo>
                    <a:pt x="232028" y="133756"/>
                  </a:lnTo>
                  <a:lnTo>
                    <a:pt x="235348" y="125895"/>
                  </a:lnTo>
                  <a:lnTo>
                    <a:pt x="213385" y="125895"/>
                  </a:lnTo>
                  <a:lnTo>
                    <a:pt x="151999" y="99974"/>
                  </a:lnTo>
                  <a:close/>
                </a:path>
                <a:path w="546734" h="546735">
                  <a:moveTo>
                    <a:pt x="468487" y="99974"/>
                  </a:moveTo>
                  <a:lnTo>
                    <a:pt x="446531" y="99974"/>
                  </a:lnTo>
                  <a:lnTo>
                    <a:pt x="401967" y="205498"/>
                  </a:lnTo>
                  <a:lnTo>
                    <a:pt x="423945" y="205498"/>
                  </a:lnTo>
                  <a:lnTo>
                    <a:pt x="468487" y="99974"/>
                  </a:lnTo>
                  <a:close/>
                </a:path>
                <a:path w="546734" h="546735">
                  <a:moveTo>
                    <a:pt x="322338" y="152412"/>
                  </a:moveTo>
                  <a:lnTo>
                    <a:pt x="224167" y="152412"/>
                  </a:lnTo>
                  <a:lnTo>
                    <a:pt x="247230" y="162153"/>
                  </a:lnTo>
                  <a:lnTo>
                    <a:pt x="214160" y="176123"/>
                  </a:lnTo>
                  <a:lnTo>
                    <a:pt x="266183" y="176123"/>
                  </a:lnTo>
                  <a:lnTo>
                    <a:pt x="273253" y="173139"/>
                  </a:lnTo>
                  <a:lnTo>
                    <a:pt x="325281" y="173139"/>
                  </a:lnTo>
                  <a:lnTo>
                    <a:pt x="299275" y="162153"/>
                  </a:lnTo>
                  <a:lnTo>
                    <a:pt x="322338" y="152412"/>
                  </a:lnTo>
                  <a:close/>
                </a:path>
                <a:path w="546734" h="546735">
                  <a:moveTo>
                    <a:pt x="344318" y="152412"/>
                  </a:moveTo>
                  <a:lnTo>
                    <a:pt x="322338" y="152412"/>
                  </a:lnTo>
                  <a:lnTo>
                    <a:pt x="332346" y="176123"/>
                  </a:lnTo>
                  <a:lnTo>
                    <a:pt x="354326" y="176123"/>
                  </a:lnTo>
                  <a:lnTo>
                    <a:pt x="344318" y="152412"/>
                  </a:lnTo>
                  <a:close/>
                </a:path>
                <a:path w="546734" h="546735">
                  <a:moveTo>
                    <a:pt x="295215" y="36131"/>
                  </a:moveTo>
                  <a:lnTo>
                    <a:pt x="273253" y="36131"/>
                  </a:lnTo>
                  <a:lnTo>
                    <a:pt x="314477" y="133756"/>
                  </a:lnTo>
                  <a:lnTo>
                    <a:pt x="273253" y="151155"/>
                  </a:lnTo>
                  <a:lnTo>
                    <a:pt x="343787" y="151155"/>
                  </a:lnTo>
                  <a:lnTo>
                    <a:pt x="340994" y="144538"/>
                  </a:lnTo>
                  <a:lnTo>
                    <a:pt x="385146" y="125895"/>
                  </a:lnTo>
                  <a:lnTo>
                    <a:pt x="333108" y="125895"/>
                  </a:lnTo>
                  <a:lnTo>
                    <a:pt x="295215" y="36131"/>
                  </a:lnTo>
                  <a:close/>
                </a:path>
                <a:path w="546734" h="546735">
                  <a:moveTo>
                    <a:pt x="277317" y="0"/>
                  </a:moveTo>
                  <a:lnTo>
                    <a:pt x="269189" y="0"/>
                  </a:lnTo>
                  <a:lnTo>
                    <a:pt x="265518" y="2425"/>
                  </a:lnTo>
                  <a:lnTo>
                    <a:pt x="213385" y="125895"/>
                  </a:lnTo>
                  <a:lnTo>
                    <a:pt x="235348" y="125895"/>
                  </a:lnTo>
                  <a:lnTo>
                    <a:pt x="273253" y="36131"/>
                  </a:lnTo>
                  <a:lnTo>
                    <a:pt x="295215" y="36131"/>
                  </a:lnTo>
                  <a:lnTo>
                    <a:pt x="280987" y="2425"/>
                  </a:lnTo>
                  <a:lnTo>
                    <a:pt x="277317" y="0"/>
                  </a:lnTo>
                  <a:close/>
                </a:path>
                <a:path w="546734" h="546735">
                  <a:moveTo>
                    <a:pt x="465378" y="70002"/>
                  </a:moveTo>
                  <a:lnTo>
                    <a:pt x="461606" y="71640"/>
                  </a:lnTo>
                  <a:lnTo>
                    <a:pt x="333108" y="125895"/>
                  </a:lnTo>
                  <a:lnTo>
                    <a:pt x="385146" y="125895"/>
                  </a:lnTo>
                  <a:lnTo>
                    <a:pt x="446531" y="99974"/>
                  </a:lnTo>
                  <a:lnTo>
                    <a:pt x="468487" y="99974"/>
                  </a:lnTo>
                  <a:lnTo>
                    <a:pt x="476453" y="81102"/>
                  </a:lnTo>
                  <a:lnTo>
                    <a:pt x="475614" y="76720"/>
                  </a:lnTo>
                  <a:lnTo>
                    <a:pt x="469785" y="70891"/>
                  </a:lnTo>
                  <a:lnTo>
                    <a:pt x="465378" y="70002"/>
                  </a:lnTo>
                  <a:close/>
                </a:path>
              </a:pathLst>
            </a:custGeom>
            <a:solidFill>
              <a:srgbClr val="95BB33"/>
            </a:solidFill>
          </p:spPr>
          <p:txBody>
            <a:bodyPr wrap="square" lIns="0" tIns="0" rIns="0" bIns="0" rtlCol="0"/>
            <a:lstStyle/>
            <a:p>
              <a:endParaRPr/>
            </a:p>
          </p:txBody>
        </p:sp>
        <p:sp>
          <p:nvSpPr>
            <p:cNvPr id="12" name="object 12"/>
            <p:cNvSpPr/>
            <p:nvPr/>
          </p:nvSpPr>
          <p:spPr>
            <a:xfrm>
              <a:off x="11188293" y="4400930"/>
              <a:ext cx="20320" cy="20320"/>
            </a:xfrm>
            <a:custGeom>
              <a:avLst/>
              <a:gdLst/>
              <a:ahLst/>
              <a:cxnLst/>
              <a:rect l="l" t="t" r="r" b="b"/>
              <a:pathLst>
                <a:path w="20320" h="20320">
                  <a:moveTo>
                    <a:pt x="20243" y="20243"/>
                  </a:moveTo>
                  <a:lnTo>
                    <a:pt x="0" y="20243"/>
                  </a:lnTo>
                  <a:lnTo>
                    <a:pt x="0" y="0"/>
                  </a:lnTo>
                  <a:lnTo>
                    <a:pt x="20243" y="0"/>
                  </a:lnTo>
                  <a:lnTo>
                    <a:pt x="20243" y="20243"/>
                  </a:lnTo>
                  <a:close/>
                </a:path>
              </a:pathLst>
            </a:custGeom>
            <a:solidFill>
              <a:srgbClr val="95BB33"/>
            </a:solidFill>
          </p:spPr>
          <p:txBody>
            <a:bodyPr wrap="square" lIns="0" tIns="0" rIns="0" bIns="0" rtlCol="0"/>
            <a:lstStyle/>
            <a:p>
              <a:endParaRPr/>
            </a:p>
          </p:txBody>
        </p:sp>
        <p:sp>
          <p:nvSpPr>
            <p:cNvPr id="13" name="object 13"/>
            <p:cNvSpPr/>
            <p:nvPr/>
          </p:nvSpPr>
          <p:spPr>
            <a:xfrm>
              <a:off x="11228781" y="4400930"/>
              <a:ext cx="20320" cy="20320"/>
            </a:xfrm>
            <a:custGeom>
              <a:avLst/>
              <a:gdLst/>
              <a:ahLst/>
              <a:cxnLst/>
              <a:rect l="l" t="t" r="r" b="b"/>
              <a:pathLst>
                <a:path w="20320" h="20320">
                  <a:moveTo>
                    <a:pt x="20243" y="20243"/>
                  </a:moveTo>
                  <a:lnTo>
                    <a:pt x="0" y="20243"/>
                  </a:lnTo>
                  <a:lnTo>
                    <a:pt x="0" y="0"/>
                  </a:lnTo>
                  <a:lnTo>
                    <a:pt x="20243" y="0"/>
                  </a:lnTo>
                  <a:lnTo>
                    <a:pt x="20243" y="20243"/>
                  </a:lnTo>
                  <a:close/>
                </a:path>
              </a:pathLst>
            </a:custGeom>
            <a:solidFill>
              <a:srgbClr val="95BB33"/>
            </a:solidFill>
          </p:spPr>
          <p:txBody>
            <a:bodyPr wrap="square" lIns="0" tIns="0" rIns="0" bIns="0" rtlCol="0"/>
            <a:lstStyle/>
            <a:p>
              <a:endParaRPr/>
            </a:p>
          </p:txBody>
        </p:sp>
        <p:sp>
          <p:nvSpPr>
            <p:cNvPr id="14" name="object 14"/>
            <p:cNvSpPr/>
            <p:nvPr/>
          </p:nvSpPr>
          <p:spPr>
            <a:xfrm>
              <a:off x="11249012" y="4441406"/>
              <a:ext cx="20320" cy="20320"/>
            </a:xfrm>
            <a:custGeom>
              <a:avLst/>
              <a:gdLst/>
              <a:ahLst/>
              <a:cxnLst/>
              <a:rect l="l" t="t" r="r" b="b"/>
              <a:pathLst>
                <a:path w="20320" h="20320">
                  <a:moveTo>
                    <a:pt x="20243" y="20243"/>
                  </a:moveTo>
                  <a:lnTo>
                    <a:pt x="0" y="20243"/>
                  </a:lnTo>
                  <a:lnTo>
                    <a:pt x="0" y="0"/>
                  </a:lnTo>
                  <a:lnTo>
                    <a:pt x="20243" y="0"/>
                  </a:lnTo>
                  <a:lnTo>
                    <a:pt x="20243" y="20243"/>
                  </a:lnTo>
                  <a:close/>
                </a:path>
              </a:pathLst>
            </a:custGeom>
            <a:solidFill>
              <a:srgbClr val="95BB33"/>
            </a:solidFill>
          </p:spPr>
          <p:txBody>
            <a:bodyPr wrap="square" lIns="0" tIns="0" rIns="0" bIns="0" rtlCol="0"/>
            <a:lstStyle/>
            <a:p>
              <a:endParaRPr/>
            </a:p>
          </p:txBody>
        </p:sp>
        <p:sp>
          <p:nvSpPr>
            <p:cNvPr id="15" name="object 15"/>
            <p:cNvSpPr/>
            <p:nvPr/>
          </p:nvSpPr>
          <p:spPr>
            <a:xfrm>
              <a:off x="11208537" y="4441406"/>
              <a:ext cx="20320" cy="20320"/>
            </a:xfrm>
            <a:custGeom>
              <a:avLst/>
              <a:gdLst/>
              <a:ahLst/>
              <a:cxnLst/>
              <a:rect l="l" t="t" r="r" b="b"/>
              <a:pathLst>
                <a:path w="20320" h="20320">
                  <a:moveTo>
                    <a:pt x="20243" y="20243"/>
                  </a:moveTo>
                  <a:lnTo>
                    <a:pt x="0" y="20243"/>
                  </a:lnTo>
                  <a:lnTo>
                    <a:pt x="0" y="0"/>
                  </a:lnTo>
                  <a:lnTo>
                    <a:pt x="20243" y="0"/>
                  </a:lnTo>
                  <a:lnTo>
                    <a:pt x="20243" y="20243"/>
                  </a:lnTo>
                  <a:close/>
                </a:path>
              </a:pathLst>
            </a:custGeom>
            <a:solidFill>
              <a:srgbClr val="95BB33"/>
            </a:solidFill>
          </p:spPr>
          <p:txBody>
            <a:bodyPr wrap="square" lIns="0" tIns="0" rIns="0" bIns="0" rtlCol="0"/>
            <a:lstStyle/>
            <a:p>
              <a:endParaRPr/>
            </a:p>
          </p:txBody>
        </p:sp>
        <p:sp>
          <p:nvSpPr>
            <p:cNvPr id="16" name="object 16"/>
            <p:cNvSpPr/>
            <p:nvPr/>
          </p:nvSpPr>
          <p:spPr>
            <a:xfrm>
              <a:off x="11168050" y="4441406"/>
              <a:ext cx="20320" cy="20320"/>
            </a:xfrm>
            <a:custGeom>
              <a:avLst/>
              <a:gdLst/>
              <a:ahLst/>
              <a:cxnLst/>
              <a:rect l="l" t="t" r="r" b="b"/>
              <a:pathLst>
                <a:path w="20320" h="20320">
                  <a:moveTo>
                    <a:pt x="20243" y="20243"/>
                  </a:moveTo>
                  <a:lnTo>
                    <a:pt x="0" y="20243"/>
                  </a:lnTo>
                  <a:lnTo>
                    <a:pt x="0" y="0"/>
                  </a:lnTo>
                  <a:lnTo>
                    <a:pt x="20243" y="0"/>
                  </a:lnTo>
                  <a:lnTo>
                    <a:pt x="20243" y="20243"/>
                  </a:lnTo>
                  <a:close/>
                </a:path>
              </a:pathLst>
            </a:custGeom>
            <a:solidFill>
              <a:srgbClr val="95BB33"/>
            </a:solidFill>
          </p:spPr>
          <p:txBody>
            <a:bodyPr wrap="square" lIns="0" tIns="0" rIns="0" bIns="0" rtlCol="0"/>
            <a:lstStyle/>
            <a:p>
              <a:endParaRPr/>
            </a:p>
          </p:txBody>
        </p:sp>
        <p:sp>
          <p:nvSpPr>
            <p:cNvPr id="17" name="object 17"/>
            <p:cNvSpPr/>
            <p:nvPr/>
          </p:nvSpPr>
          <p:spPr>
            <a:xfrm>
              <a:off x="11228781" y="4481893"/>
              <a:ext cx="20320" cy="20320"/>
            </a:xfrm>
            <a:custGeom>
              <a:avLst/>
              <a:gdLst/>
              <a:ahLst/>
              <a:cxnLst/>
              <a:rect l="l" t="t" r="r" b="b"/>
              <a:pathLst>
                <a:path w="20320" h="20320">
                  <a:moveTo>
                    <a:pt x="20243" y="20243"/>
                  </a:moveTo>
                  <a:lnTo>
                    <a:pt x="0" y="20243"/>
                  </a:lnTo>
                  <a:lnTo>
                    <a:pt x="0" y="0"/>
                  </a:lnTo>
                  <a:lnTo>
                    <a:pt x="20243" y="0"/>
                  </a:lnTo>
                  <a:lnTo>
                    <a:pt x="20243" y="20243"/>
                  </a:lnTo>
                  <a:close/>
                </a:path>
              </a:pathLst>
            </a:custGeom>
            <a:solidFill>
              <a:srgbClr val="95BB33"/>
            </a:solidFill>
          </p:spPr>
          <p:txBody>
            <a:bodyPr wrap="square" lIns="0" tIns="0" rIns="0" bIns="0" rtlCol="0"/>
            <a:lstStyle/>
            <a:p>
              <a:endParaRPr/>
            </a:p>
          </p:txBody>
        </p:sp>
        <p:sp>
          <p:nvSpPr>
            <p:cNvPr id="18" name="object 18"/>
            <p:cNvSpPr/>
            <p:nvPr/>
          </p:nvSpPr>
          <p:spPr>
            <a:xfrm>
              <a:off x="11188293" y="4481893"/>
              <a:ext cx="20320" cy="20320"/>
            </a:xfrm>
            <a:custGeom>
              <a:avLst/>
              <a:gdLst/>
              <a:ahLst/>
              <a:cxnLst/>
              <a:rect l="l" t="t" r="r" b="b"/>
              <a:pathLst>
                <a:path w="20320" h="20320">
                  <a:moveTo>
                    <a:pt x="20243" y="20243"/>
                  </a:moveTo>
                  <a:lnTo>
                    <a:pt x="0" y="20243"/>
                  </a:lnTo>
                  <a:lnTo>
                    <a:pt x="0" y="0"/>
                  </a:lnTo>
                  <a:lnTo>
                    <a:pt x="20243" y="0"/>
                  </a:lnTo>
                  <a:lnTo>
                    <a:pt x="20243" y="20243"/>
                  </a:lnTo>
                  <a:close/>
                </a:path>
              </a:pathLst>
            </a:custGeom>
            <a:solidFill>
              <a:srgbClr val="95BB33"/>
            </a:solidFill>
          </p:spPr>
          <p:txBody>
            <a:bodyPr wrap="square" lIns="0" tIns="0" rIns="0" bIns="0" rtlCol="0"/>
            <a:lstStyle/>
            <a:p>
              <a:endParaRPr/>
            </a:p>
          </p:txBody>
        </p:sp>
      </p:grpSp>
      <p:sp>
        <p:nvSpPr>
          <p:cNvPr id="19" name="object 19"/>
          <p:cNvSpPr/>
          <p:nvPr/>
        </p:nvSpPr>
        <p:spPr>
          <a:xfrm>
            <a:off x="3040443" y="1843215"/>
            <a:ext cx="662693" cy="819438"/>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772549" y="6469119"/>
            <a:ext cx="0" cy="389255"/>
          </a:xfrm>
          <a:custGeom>
            <a:avLst/>
            <a:gdLst/>
            <a:ahLst/>
            <a:cxnLst/>
            <a:rect l="l" t="t" r="r" b="b"/>
            <a:pathLst>
              <a:path h="389254">
                <a:moveTo>
                  <a:pt x="0" y="0"/>
                </a:moveTo>
                <a:lnTo>
                  <a:pt x="0" y="388880"/>
                </a:lnTo>
              </a:path>
            </a:pathLst>
          </a:custGeom>
          <a:ln w="6261">
            <a:solidFill>
              <a:srgbClr val="5F5F5F"/>
            </a:solidFill>
          </a:ln>
        </p:spPr>
        <p:txBody>
          <a:bodyPr wrap="square" lIns="0" tIns="0" rIns="0" bIns="0" rtlCol="0"/>
          <a:lstStyle/>
          <a:p>
            <a:endParaRPr/>
          </a:p>
        </p:txBody>
      </p:sp>
      <p:sp>
        <p:nvSpPr>
          <p:cNvPr id="21" name="object 21"/>
          <p:cNvSpPr/>
          <p:nvPr/>
        </p:nvSpPr>
        <p:spPr>
          <a:xfrm>
            <a:off x="10313527" y="6454385"/>
            <a:ext cx="1323168" cy="322628"/>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11668214" y="6547675"/>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
        <p:nvSpPr>
          <p:cNvPr id="23" name="object 23"/>
          <p:cNvSpPr/>
          <p:nvPr/>
        </p:nvSpPr>
        <p:spPr>
          <a:xfrm>
            <a:off x="0" y="485444"/>
            <a:ext cx="80645" cy="640715"/>
          </a:xfrm>
          <a:custGeom>
            <a:avLst/>
            <a:gdLst/>
            <a:ahLst/>
            <a:cxnLst/>
            <a:rect l="l" t="t" r="r" b="b"/>
            <a:pathLst>
              <a:path w="80645" h="640715">
                <a:moveTo>
                  <a:pt x="0" y="640384"/>
                </a:moveTo>
                <a:lnTo>
                  <a:pt x="80391" y="640384"/>
                </a:lnTo>
                <a:lnTo>
                  <a:pt x="80391" y="0"/>
                </a:lnTo>
                <a:lnTo>
                  <a:pt x="0" y="0"/>
                </a:lnTo>
                <a:lnTo>
                  <a:pt x="0" y="640384"/>
                </a:lnTo>
                <a:close/>
              </a:path>
            </a:pathLst>
          </a:custGeom>
          <a:solidFill>
            <a:srgbClr val="95BB33"/>
          </a:solidFill>
        </p:spPr>
        <p:txBody>
          <a:bodyPr wrap="square" lIns="0" tIns="0" rIns="0" bIns="0" rtlCol="0"/>
          <a:lstStyle/>
          <a:p>
            <a:endParaRPr/>
          </a:p>
        </p:txBody>
      </p:sp>
      <p:sp>
        <p:nvSpPr>
          <p:cNvPr id="24" name="object 24"/>
          <p:cNvSpPr/>
          <p:nvPr/>
        </p:nvSpPr>
        <p:spPr>
          <a:xfrm>
            <a:off x="80390" y="485444"/>
            <a:ext cx="61594" cy="640715"/>
          </a:xfrm>
          <a:custGeom>
            <a:avLst/>
            <a:gdLst/>
            <a:ahLst/>
            <a:cxnLst/>
            <a:rect l="l" t="t" r="r" b="b"/>
            <a:pathLst>
              <a:path w="61594" h="640715">
                <a:moveTo>
                  <a:pt x="0" y="640384"/>
                </a:moveTo>
                <a:lnTo>
                  <a:pt x="61201" y="640384"/>
                </a:lnTo>
                <a:lnTo>
                  <a:pt x="61201" y="0"/>
                </a:lnTo>
                <a:lnTo>
                  <a:pt x="0" y="0"/>
                </a:lnTo>
                <a:lnTo>
                  <a:pt x="0" y="640384"/>
                </a:lnTo>
                <a:close/>
              </a:path>
            </a:pathLst>
          </a:custGeom>
          <a:solidFill>
            <a:srgbClr val="004166"/>
          </a:solidFill>
        </p:spPr>
        <p:txBody>
          <a:bodyPr wrap="square" lIns="0" tIns="0" rIns="0" bIns="0" rtlCol="0"/>
          <a:lstStyle/>
          <a:p>
            <a:endParaRPr/>
          </a:p>
        </p:txBody>
      </p:sp>
      <p:sp>
        <p:nvSpPr>
          <p:cNvPr id="25" name="object 25"/>
          <p:cNvSpPr/>
          <p:nvPr/>
        </p:nvSpPr>
        <p:spPr>
          <a:xfrm>
            <a:off x="141592" y="485444"/>
            <a:ext cx="30480" cy="640715"/>
          </a:xfrm>
          <a:custGeom>
            <a:avLst/>
            <a:gdLst/>
            <a:ahLst/>
            <a:cxnLst/>
            <a:rect l="l" t="t" r="r" b="b"/>
            <a:pathLst>
              <a:path w="30480" h="640715">
                <a:moveTo>
                  <a:pt x="0" y="640384"/>
                </a:moveTo>
                <a:lnTo>
                  <a:pt x="30403" y="640384"/>
                </a:lnTo>
                <a:lnTo>
                  <a:pt x="30403" y="0"/>
                </a:lnTo>
                <a:lnTo>
                  <a:pt x="0" y="0"/>
                </a:lnTo>
                <a:lnTo>
                  <a:pt x="0" y="640384"/>
                </a:lnTo>
                <a:close/>
              </a:path>
            </a:pathLst>
          </a:custGeom>
          <a:solidFill>
            <a:srgbClr val="00ACDD"/>
          </a:solidFill>
        </p:spPr>
        <p:txBody>
          <a:bodyPr wrap="square" lIns="0" tIns="0" rIns="0" bIns="0" rtlCol="0"/>
          <a:lstStyle/>
          <a:p>
            <a:endParaRPr/>
          </a:p>
        </p:txBody>
      </p:sp>
      <p:sp>
        <p:nvSpPr>
          <p:cNvPr id="26" name="object 26"/>
          <p:cNvSpPr/>
          <p:nvPr/>
        </p:nvSpPr>
        <p:spPr>
          <a:xfrm>
            <a:off x="-5" y="6354633"/>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grpSp>
        <p:nvGrpSpPr>
          <p:cNvPr id="67" name="Group 66">
            <a:extLst>
              <a:ext uri="{FF2B5EF4-FFF2-40B4-BE49-F238E27FC236}">
                <a16:creationId xmlns:a16="http://schemas.microsoft.com/office/drawing/2014/main" id="{71405ED6-CA7C-3849-9E95-88264C3DC076}"/>
              </a:ext>
            </a:extLst>
          </p:cNvPr>
          <p:cNvGrpSpPr/>
          <p:nvPr/>
        </p:nvGrpSpPr>
        <p:grpSpPr>
          <a:xfrm>
            <a:off x="6884672" y="4125349"/>
            <a:ext cx="678815" cy="711228"/>
            <a:chOff x="6884672" y="4125349"/>
            <a:chExt cx="678815" cy="711228"/>
          </a:xfrm>
        </p:grpSpPr>
        <p:sp>
          <p:nvSpPr>
            <p:cNvPr id="27" name="object 27"/>
            <p:cNvSpPr/>
            <p:nvPr/>
          </p:nvSpPr>
          <p:spPr>
            <a:xfrm>
              <a:off x="6884672" y="4726722"/>
              <a:ext cx="678815" cy="109855"/>
            </a:xfrm>
            <a:custGeom>
              <a:avLst/>
              <a:gdLst/>
              <a:ahLst/>
              <a:cxnLst/>
              <a:rect l="l" t="t" r="r" b="b"/>
              <a:pathLst>
                <a:path w="678815" h="109854">
                  <a:moveTo>
                    <a:pt x="639279" y="0"/>
                  </a:moveTo>
                  <a:lnTo>
                    <a:pt x="39154" y="0"/>
                  </a:lnTo>
                  <a:lnTo>
                    <a:pt x="23927" y="3081"/>
                  </a:lnTo>
                  <a:lnTo>
                    <a:pt x="11480" y="11480"/>
                  </a:lnTo>
                  <a:lnTo>
                    <a:pt x="3081" y="23927"/>
                  </a:lnTo>
                  <a:lnTo>
                    <a:pt x="0" y="39154"/>
                  </a:lnTo>
                  <a:lnTo>
                    <a:pt x="0" y="70408"/>
                  </a:lnTo>
                  <a:lnTo>
                    <a:pt x="3081" y="85634"/>
                  </a:lnTo>
                  <a:lnTo>
                    <a:pt x="11480" y="98082"/>
                  </a:lnTo>
                  <a:lnTo>
                    <a:pt x="23927" y="106481"/>
                  </a:lnTo>
                  <a:lnTo>
                    <a:pt x="39154" y="109562"/>
                  </a:lnTo>
                  <a:lnTo>
                    <a:pt x="639279" y="109562"/>
                  </a:lnTo>
                  <a:lnTo>
                    <a:pt x="654507" y="106481"/>
                  </a:lnTo>
                  <a:lnTo>
                    <a:pt x="666959" y="98082"/>
                  </a:lnTo>
                  <a:lnTo>
                    <a:pt x="675362" y="85634"/>
                  </a:lnTo>
                  <a:lnTo>
                    <a:pt x="675473" y="85089"/>
                  </a:lnTo>
                  <a:lnTo>
                    <a:pt x="31051" y="85089"/>
                  </a:lnTo>
                  <a:lnTo>
                    <a:pt x="24472" y="78511"/>
                  </a:lnTo>
                  <a:lnTo>
                    <a:pt x="24472" y="31064"/>
                  </a:lnTo>
                  <a:lnTo>
                    <a:pt x="31051" y="24472"/>
                  </a:lnTo>
                  <a:lnTo>
                    <a:pt x="675473" y="24472"/>
                  </a:lnTo>
                  <a:lnTo>
                    <a:pt x="675362" y="23927"/>
                  </a:lnTo>
                  <a:lnTo>
                    <a:pt x="666959" y="11480"/>
                  </a:lnTo>
                  <a:lnTo>
                    <a:pt x="654507" y="3081"/>
                  </a:lnTo>
                  <a:lnTo>
                    <a:pt x="639279" y="0"/>
                  </a:lnTo>
                  <a:close/>
                </a:path>
                <a:path w="678815" h="109854">
                  <a:moveTo>
                    <a:pt x="675473" y="24472"/>
                  </a:moveTo>
                  <a:lnTo>
                    <a:pt x="647382" y="24472"/>
                  </a:lnTo>
                  <a:lnTo>
                    <a:pt x="653961" y="31064"/>
                  </a:lnTo>
                  <a:lnTo>
                    <a:pt x="653961" y="78511"/>
                  </a:lnTo>
                  <a:lnTo>
                    <a:pt x="647382" y="85089"/>
                  </a:lnTo>
                  <a:lnTo>
                    <a:pt x="675473" y="85089"/>
                  </a:lnTo>
                  <a:lnTo>
                    <a:pt x="678446" y="70408"/>
                  </a:lnTo>
                  <a:lnTo>
                    <a:pt x="678446" y="39154"/>
                  </a:lnTo>
                  <a:lnTo>
                    <a:pt x="675473" y="24472"/>
                  </a:lnTo>
                  <a:close/>
                </a:path>
              </a:pathLst>
            </a:custGeom>
            <a:solidFill>
              <a:srgbClr val="004166"/>
            </a:solidFill>
          </p:spPr>
          <p:txBody>
            <a:bodyPr wrap="square" lIns="0" tIns="0" rIns="0" bIns="0" rtlCol="0"/>
            <a:lstStyle/>
            <a:p>
              <a:endParaRPr/>
            </a:p>
          </p:txBody>
        </p:sp>
        <p:sp>
          <p:nvSpPr>
            <p:cNvPr id="28" name="object 28"/>
            <p:cNvSpPr/>
            <p:nvPr/>
          </p:nvSpPr>
          <p:spPr>
            <a:xfrm>
              <a:off x="7222080" y="4426635"/>
              <a:ext cx="283210" cy="322580"/>
            </a:xfrm>
            <a:custGeom>
              <a:avLst/>
              <a:gdLst/>
              <a:ahLst/>
              <a:cxnLst/>
              <a:rect l="l" t="t" r="r" b="b"/>
              <a:pathLst>
                <a:path w="283209" h="322579">
                  <a:moveTo>
                    <a:pt x="214160" y="0"/>
                  </a:moveTo>
                  <a:lnTo>
                    <a:pt x="0" y="0"/>
                  </a:lnTo>
                  <a:lnTo>
                    <a:pt x="0" y="322287"/>
                  </a:lnTo>
                  <a:lnTo>
                    <a:pt x="282714" y="322287"/>
                  </a:lnTo>
                  <a:lnTo>
                    <a:pt x="279246" y="305981"/>
                  </a:lnTo>
                  <a:lnTo>
                    <a:pt x="16306" y="305981"/>
                  </a:lnTo>
                  <a:lnTo>
                    <a:pt x="16306" y="16306"/>
                  </a:lnTo>
                  <a:lnTo>
                    <a:pt x="217628" y="16306"/>
                  </a:lnTo>
                  <a:lnTo>
                    <a:pt x="214160" y="0"/>
                  </a:lnTo>
                  <a:close/>
                </a:path>
                <a:path w="283209" h="322579">
                  <a:moveTo>
                    <a:pt x="217628" y="16306"/>
                  </a:moveTo>
                  <a:lnTo>
                    <a:pt x="200952" y="16306"/>
                  </a:lnTo>
                  <a:lnTo>
                    <a:pt x="262572" y="305981"/>
                  </a:lnTo>
                  <a:lnTo>
                    <a:pt x="279246" y="305981"/>
                  </a:lnTo>
                  <a:lnTo>
                    <a:pt x="217628" y="16306"/>
                  </a:lnTo>
                  <a:close/>
                </a:path>
              </a:pathLst>
            </a:custGeom>
            <a:solidFill>
              <a:srgbClr val="004166"/>
            </a:solidFill>
          </p:spPr>
          <p:txBody>
            <a:bodyPr wrap="square" lIns="0" tIns="0" rIns="0" bIns="0" rtlCol="0"/>
            <a:lstStyle/>
            <a:p>
              <a:endParaRPr/>
            </a:p>
          </p:txBody>
        </p:sp>
        <p:sp>
          <p:nvSpPr>
            <p:cNvPr id="29" name="object 29"/>
            <p:cNvSpPr/>
            <p:nvPr/>
          </p:nvSpPr>
          <p:spPr>
            <a:xfrm>
              <a:off x="7223913" y="4185555"/>
              <a:ext cx="208483" cy="208356"/>
            </a:xfrm>
            <a:prstGeom prst="rect">
              <a:avLst/>
            </a:prstGeom>
            <a:blipFill>
              <a:blip r:embed="rId10" cstate="print"/>
              <a:stretch>
                <a:fillRect/>
              </a:stretch>
            </a:blipFill>
          </p:spPr>
          <p:txBody>
            <a:bodyPr wrap="square" lIns="0" tIns="0" rIns="0" bIns="0" rtlCol="0"/>
            <a:lstStyle/>
            <a:p>
              <a:endParaRPr/>
            </a:p>
          </p:txBody>
        </p:sp>
        <p:sp>
          <p:nvSpPr>
            <p:cNvPr id="30" name="object 30"/>
            <p:cNvSpPr/>
            <p:nvPr/>
          </p:nvSpPr>
          <p:spPr>
            <a:xfrm>
              <a:off x="6945656" y="4125349"/>
              <a:ext cx="139611" cy="139534"/>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7049604" y="4135607"/>
              <a:ext cx="304800" cy="65405"/>
            </a:xfrm>
            <a:custGeom>
              <a:avLst/>
              <a:gdLst/>
              <a:ahLst/>
              <a:cxnLst/>
              <a:rect l="l" t="t" r="r" b="b"/>
              <a:pathLst>
                <a:path w="304800" h="65404">
                  <a:moveTo>
                    <a:pt x="4622" y="0"/>
                  </a:moveTo>
                  <a:lnTo>
                    <a:pt x="1231" y="2311"/>
                  </a:lnTo>
                  <a:lnTo>
                    <a:pt x="0" y="9321"/>
                  </a:lnTo>
                  <a:lnTo>
                    <a:pt x="2324" y="12687"/>
                  </a:lnTo>
                  <a:lnTo>
                    <a:pt x="296545" y="64909"/>
                  </a:lnTo>
                  <a:lnTo>
                    <a:pt x="297307" y="65011"/>
                  </a:lnTo>
                  <a:lnTo>
                    <a:pt x="300748" y="65011"/>
                  </a:lnTo>
                  <a:lnTo>
                    <a:pt x="303479" y="62814"/>
                  </a:lnTo>
                  <a:lnTo>
                    <a:pt x="304660" y="56172"/>
                  </a:lnTo>
                  <a:lnTo>
                    <a:pt x="302310" y="52819"/>
                  </a:lnTo>
                  <a:lnTo>
                    <a:pt x="4622" y="0"/>
                  </a:lnTo>
                  <a:close/>
                </a:path>
              </a:pathLst>
            </a:custGeom>
            <a:solidFill>
              <a:srgbClr val="004166"/>
            </a:solidFill>
          </p:spPr>
          <p:txBody>
            <a:bodyPr wrap="square" lIns="0" tIns="0" rIns="0" bIns="0" rtlCol="0"/>
            <a:lstStyle/>
            <a:p>
              <a:endParaRPr/>
            </a:p>
          </p:txBody>
        </p:sp>
        <p:sp>
          <p:nvSpPr>
            <p:cNvPr id="32" name="object 32"/>
            <p:cNvSpPr/>
            <p:nvPr/>
          </p:nvSpPr>
          <p:spPr>
            <a:xfrm>
              <a:off x="6949047" y="4242211"/>
              <a:ext cx="317629" cy="283140"/>
            </a:xfrm>
            <a:prstGeom prst="rect">
              <a:avLst/>
            </a:prstGeom>
            <a:blipFill>
              <a:blip r:embed="rId12" cstate="print"/>
              <a:stretch>
                <a:fillRect/>
              </a:stretch>
            </a:blipFill>
          </p:spPr>
          <p:txBody>
            <a:bodyPr wrap="square" lIns="0" tIns="0" rIns="0" bIns="0" rtlCol="0"/>
            <a:lstStyle/>
            <a:p>
              <a:endParaRPr/>
            </a:p>
          </p:txBody>
        </p:sp>
        <p:sp>
          <p:nvSpPr>
            <p:cNvPr id="33" name="object 33"/>
            <p:cNvSpPr/>
            <p:nvPr/>
          </p:nvSpPr>
          <p:spPr>
            <a:xfrm>
              <a:off x="6934403" y="4592315"/>
              <a:ext cx="157480" cy="135890"/>
            </a:xfrm>
            <a:custGeom>
              <a:avLst/>
              <a:gdLst/>
              <a:ahLst/>
              <a:cxnLst/>
              <a:rect l="l" t="t" r="r" b="b"/>
              <a:pathLst>
                <a:path w="157479" h="135889">
                  <a:moveTo>
                    <a:pt x="78447" y="0"/>
                  </a:moveTo>
                  <a:lnTo>
                    <a:pt x="0" y="135788"/>
                  </a:lnTo>
                  <a:lnTo>
                    <a:pt x="156895" y="135788"/>
                  </a:lnTo>
                  <a:lnTo>
                    <a:pt x="78447" y="0"/>
                  </a:lnTo>
                  <a:close/>
                </a:path>
              </a:pathLst>
            </a:custGeom>
            <a:solidFill>
              <a:srgbClr val="004166"/>
            </a:solidFill>
          </p:spPr>
          <p:txBody>
            <a:bodyPr wrap="square" lIns="0" tIns="0" rIns="0" bIns="0" rtlCol="0"/>
            <a:lstStyle/>
            <a:p>
              <a:endParaRPr/>
            </a:p>
          </p:txBody>
        </p:sp>
      </p:grpSp>
      <p:sp>
        <p:nvSpPr>
          <p:cNvPr id="34" name="object 34"/>
          <p:cNvSpPr/>
          <p:nvPr/>
        </p:nvSpPr>
        <p:spPr>
          <a:xfrm>
            <a:off x="6707551" y="1887675"/>
            <a:ext cx="878514" cy="584966"/>
          </a:xfrm>
          <a:prstGeom prst="rect">
            <a:avLst/>
          </a:prstGeom>
          <a:blipFill>
            <a:blip r:embed="rId13" cstate="print"/>
            <a:stretch>
              <a:fillRect/>
            </a:stretch>
          </a:blipFill>
        </p:spPr>
        <p:txBody>
          <a:bodyPr wrap="square" lIns="0" tIns="0" rIns="0" bIns="0" rtlCol="0"/>
          <a:lstStyle/>
          <a:p>
            <a:endParaRPr/>
          </a:p>
        </p:txBody>
      </p:sp>
      <p:sp>
        <p:nvSpPr>
          <p:cNvPr id="35" name="object 35"/>
          <p:cNvSpPr txBox="1"/>
          <p:nvPr/>
        </p:nvSpPr>
        <p:spPr>
          <a:xfrm>
            <a:off x="508000" y="1683105"/>
            <a:ext cx="3398520" cy="1934210"/>
          </a:xfrm>
          <a:prstGeom prst="rect">
            <a:avLst/>
          </a:prstGeom>
          <a:ln w="22517">
            <a:solidFill>
              <a:srgbClr val="95BB33"/>
            </a:solidFill>
          </a:ln>
        </p:spPr>
        <p:txBody>
          <a:bodyPr vert="horz" wrap="square" lIns="0" tIns="1905" rIns="0" bIns="0" rtlCol="0">
            <a:spAutoFit/>
          </a:bodyPr>
          <a:lstStyle/>
          <a:p>
            <a:pPr>
              <a:lnSpc>
                <a:spcPct val="100000"/>
              </a:lnSpc>
              <a:spcBef>
                <a:spcPts val="15"/>
              </a:spcBef>
            </a:pPr>
            <a:endParaRPr sz="1600" dirty="0">
              <a:latin typeface="Times New Roman"/>
              <a:cs typeface="Times New Roman"/>
            </a:endParaRPr>
          </a:p>
          <a:p>
            <a:pPr marL="151130">
              <a:lnSpc>
                <a:spcPct val="100000"/>
              </a:lnSpc>
            </a:pPr>
            <a:r>
              <a:rPr sz="1600" b="1" spc="-40" dirty="0">
                <a:solidFill>
                  <a:srgbClr val="414042"/>
                </a:solidFill>
                <a:latin typeface="Gotham"/>
                <a:cs typeface="Gotham"/>
              </a:rPr>
              <a:t>MACHINE</a:t>
            </a:r>
            <a:r>
              <a:rPr sz="1600" b="1" spc="-35" dirty="0">
                <a:solidFill>
                  <a:srgbClr val="414042"/>
                </a:solidFill>
                <a:latin typeface="Gotham"/>
                <a:cs typeface="Gotham"/>
              </a:rPr>
              <a:t> </a:t>
            </a:r>
            <a:r>
              <a:rPr sz="1600" b="1" spc="-30" dirty="0">
                <a:solidFill>
                  <a:srgbClr val="414042"/>
                </a:solidFill>
                <a:latin typeface="Gotham"/>
                <a:cs typeface="Gotham"/>
              </a:rPr>
              <a:t>LEARNING</a:t>
            </a:r>
            <a:endParaRPr sz="1600" dirty="0">
              <a:latin typeface="Gotham"/>
              <a:cs typeface="Gotham"/>
            </a:endParaRPr>
          </a:p>
          <a:p>
            <a:pPr marL="151130" marR="1351280">
              <a:lnSpc>
                <a:spcPts val="2000"/>
              </a:lnSpc>
              <a:spcBef>
                <a:spcPts val="1080"/>
              </a:spcBef>
            </a:pPr>
            <a:r>
              <a:rPr sz="1800" spc="-20" dirty="0">
                <a:solidFill>
                  <a:srgbClr val="414042"/>
                </a:solidFill>
                <a:latin typeface="Calibri-Light"/>
                <a:cs typeface="Calibri-Light"/>
              </a:rPr>
              <a:t>It </a:t>
            </a:r>
            <a:r>
              <a:rPr sz="1800" spc="-30" dirty="0">
                <a:solidFill>
                  <a:srgbClr val="414042"/>
                </a:solidFill>
                <a:latin typeface="Calibri-Light"/>
                <a:cs typeface="Calibri-Light"/>
              </a:rPr>
              <a:t>deals with </a:t>
            </a:r>
            <a:r>
              <a:rPr sz="1800" spc="-55" dirty="0">
                <a:solidFill>
                  <a:srgbClr val="414042"/>
                </a:solidFill>
                <a:latin typeface="Calibri-Light"/>
                <a:cs typeface="Calibri-Light"/>
              </a:rPr>
              <a:t>system  </a:t>
            </a:r>
            <a:r>
              <a:rPr sz="1800" spc="-20" dirty="0">
                <a:solidFill>
                  <a:srgbClr val="414042"/>
                </a:solidFill>
                <a:latin typeface="Calibri-Light"/>
                <a:cs typeface="Calibri-Light"/>
              </a:rPr>
              <a:t>or </a:t>
            </a:r>
            <a:r>
              <a:rPr sz="1800" spc="-40" dirty="0">
                <a:solidFill>
                  <a:srgbClr val="414042"/>
                </a:solidFill>
                <a:latin typeface="Calibri-Light"/>
                <a:cs typeface="Calibri-Light"/>
              </a:rPr>
              <a:t>algorithms </a:t>
            </a:r>
            <a:r>
              <a:rPr sz="1800" spc="-30" dirty="0">
                <a:solidFill>
                  <a:srgbClr val="414042"/>
                </a:solidFill>
                <a:latin typeface="Calibri-Light"/>
                <a:cs typeface="Calibri-Light"/>
              </a:rPr>
              <a:t>to</a:t>
            </a:r>
            <a:r>
              <a:rPr sz="1800" spc="-225" dirty="0">
                <a:solidFill>
                  <a:srgbClr val="414042"/>
                </a:solidFill>
                <a:latin typeface="Calibri-Light"/>
                <a:cs typeface="Calibri-Light"/>
              </a:rPr>
              <a:t> </a:t>
            </a:r>
            <a:r>
              <a:rPr sz="1800" spc="-40" dirty="0">
                <a:solidFill>
                  <a:srgbClr val="414042"/>
                </a:solidFill>
                <a:latin typeface="Calibri-Light"/>
                <a:cs typeface="Calibri-Light"/>
              </a:rPr>
              <a:t>learn</a:t>
            </a:r>
            <a:endParaRPr sz="1800" dirty="0">
              <a:latin typeface="Calibri-Light"/>
              <a:cs typeface="Calibri-Light"/>
            </a:endParaRPr>
          </a:p>
          <a:p>
            <a:pPr marL="151130" marR="411480">
              <a:lnSpc>
                <a:spcPts val="2000"/>
              </a:lnSpc>
            </a:pPr>
            <a:r>
              <a:rPr sz="1800" spc="-40" dirty="0">
                <a:solidFill>
                  <a:srgbClr val="414042"/>
                </a:solidFill>
                <a:latin typeface="Calibri-Light"/>
                <a:cs typeface="Calibri-Light"/>
              </a:rPr>
              <a:t>relationships between </a:t>
            </a:r>
            <a:r>
              <a:rPr sz="1800" spc="-35" dirty="0">
                <a:solidFill>
                  <a:srgbClr val="414042"/>
                </a:solidFill>
                <a:latin typeface="Calibri-Light"/>
                <a:cs typeface="Calibri-Light"/>
              </a:rPr>
              <a:t>input</a:t>
            </a:r>
            <a:r>
              <a:rPr sz="1800" spc="-185" dirty="0">
                <a:solidFill>
                  <a:srgbClr val="414042"/>
                </a:solidFill>
                <a:latin typeface="Calibri-Light"/>
                <a:cs typeface="Calibri-Light"/>
              </a:rPr>
              <a:t> </a:t>
            </a:r>
            <a:r>
              <a:rPr sz="1800" spc="-30" dirty="0">
                <a:solidFill>
                  <a:srgbClr val="414042"/>
                </a:solidFill>
                <a:latin typeface="Calibri-Light"/>
                <a:cs typeface="Calibri-Light"/>
              </a:rPr>
              <a:t>and  </a:t>
            </a:r>
            <a:r>
              <a:rPr sz="1800" spc="-35" dirty="0">
                <a:solidFill>
                  <a:srgbClr val="414042"/>
                </a:solidFill>
                <a:latin typeface="Calibri-Light"/>
                <a:cs typeface="Calibri-Light"/>
              </a:rPr>
              <a:t>output </a:t>
            </a:r>
            <a:r>
              <a:rPr sz="1800" spc="-30" dirty="0">
                <a:solidFill>
                  <a:srgbClr val="414042"/>
                </a:solidFill>
                <a:latin typeface="Calibri-Light"/>
                <a:cs typeface="Calibri-Light"/>
              </a:rPr>
              <a:t>and </a:t>
            </a:r>
            <a:r>
              <a:rPr sz="1800" spc="-35" dirty="0">
                <a:solidFill>
                  <a:srgbClr val="414042"/>
                </a:solidFill>
                <a:latin typeface="Calibri-Light"/>
                <a:cs typeface="Calibri-Light"/>
              </a:rPr>
              <a:t>identify </a:t>
            </a:r>
            <a:r>
              <a:rPr sz="1800" spc="-40" dirty="0">
                <a:solidFill>
                  <a:srgbClr val="414042"/>
                </a:solidFill>
                <a:latin typeface="Calibri-Light"/>
                <a:cs typeface="Calibri-Light"/>
              </a:rPr>
              <a:t>hidden  </a:t>
            </a:r>
            <a:r>
              <a:rPr sz="1800" spc="-45" dirty="0">
                <a:solidFill>
                  <a:srgbClr val="414042"/>
                </a:solidFill>
                <a:latin typeface="Calibri-Light"/>
                <a:cs typeface="Calibri-Light"/>
              </a:rPr>
              <a:t>patterns</a:t>
            </a:r>
            <a:endParaRPr sz="1800" dirty="0">
              <a:latin typeface="Calibri-Light"/>
              <a:cs typeface="Calibri-Light"/>
            </a:endParaRPr>
          </a:p>
        </p:txBody>
      </p:sp>
      <p:sp>
        <p:nvSpPr>
          <p:cNvPr id="36" name="object 36"/>
          <p:cNvSpPr txBox="1"/>
          <p:nvPr/>
        </p:nvSpPr>
        <p:spPr>
          <a:xfrm>
            <a:off x="4398251" y="1683105"/>
            <a:ext cx="3398520" cy="1934210"/>
          </a:xfrm>
          <a:prstGeom prst="rect">
            <a:avLst/>
          </a:prstGeom>
          <a:ln w="22517">
            <a:solidFill>
              <a:srgbClr val="00ACDD"/>
            </a:solidFill>
          </a:ln>
        </p:spPr>
        <p:txBody>
          <a:bodyPr vert="horz" wrap="square" lIns="0" tIns="1905" rIns="0" bIns="0" rtlCol="0">
            <a:spAutoFit/>
          </a:bodyPr>
          <a:lstStyle/>
          <a:p>
            <a:pPr>
              <a:lnSpc>
                <a:spcPct val="100000"/>
              </a:lnSpc>
              <a:spcBef>
                <a:spcPts val="15"/>
              </a:spcBef>
            </a:pPr>
            <a:endParaRPr sz="1600" dirty="0">
              <a:latin typeface="Times New Roman"/>
              <a:cs typeface="Times New Roman"/>
            </a:endParaRPr>
          </a:p>
          <a:p>
            <a:pPr marL="195580">
              <a:lnSpc>
                <a:spcPct val="100000"/>
              </a:lnSpc>
            </a:pPr>
            <a:r>
              <a:rPr sz="1600" b="1" spc="-20" dirty="0">
                <a:solidFill>
                  <a:srgbClr val="414042"/>
                </a:solidFill>
                <a:latin typeface="Gotham"/>
                <a:cs typeface="Gotham"/>
              </a:rPr>
              <a:t>DEEP</a:t>
            </a:r>
            <a:r>
              <a:rPr sz="1600" b="1" spc="-35" dirty="0">
                <a:solidFill>
                  <a:srgbClr val="414042"/>
                </a:solidFill>
                <a:latin typeface="Gotham"/>
                <a:cs typeface="Gotham"/>
              </a:rPr>
              <a:t> </a:t>
            </a:r>
            <a:r>
              <a:rPr sz="1600" b="1" spc="-30" dirty="0">
                <a:solidFill>
                  <a:srgbClr val="414042"/>
                </a:solidFill>
                <a:latin typeface="Gotham"/>
                <a:cs typeface="Gotham"/>
              </a:rPr>
              <a:t>LEARNING</a:t>
            </a:r>
            <a:endParaRPr sz="1600" dirty="0">
              <a:latin typeface="Gotham"/>
              <a:cs typeface="Gotham"/>
            </a:endParaRPr>
          </a:p>
          <a:p>
            <a:pPr marL="195580">
              <a:lnSpc>
                <a:spcPts val="2080"/>
              </a:lnSpc>
              <a:spcBef>
                <a:spcPts val="880"/>
              </a:spcBef>
            </a:pPr>
            <a:r>
              <a:rPr sz="1800" spc="-45" dirty="0">
                <a:solidFill>
                  <a:srgbClr val="414042"/>
                </a:solidFill>
                <a:latin typeface="Calibri-Light"/>
                <a:cs typeface="Calibri-Light"/>
              </a:rPr>
              <a:t>It’s </a:t>
            </a:r>
            <a:r>
              <a:rPr sz="1800" dirty="0">
                <a:solidFill>
                  <a:srgbClr val="414042"/>
                </a:solidFill>
                <a:latin typeface="Calibri-Light"/>
                <a:cs typeface="Calibri-Light"/>
              </a:rPr>
              <a:t>a </a:t>
            </a:r>
            <a:r>
              <a:rPr sz="1800" spc="-35" dirty="0">
                <a:solidFill>
                  <a:srgbClr val="414042"/>
                </a:solidFill>
                <a:latin typeface="Calibri-Light"/>
                <a:cs typeface="Calibri-Light"/>
              </a:rPr>
              <a:t>special </a:t>
            </a:r>
            <a:r>
              <a:rPr sz="1800" spc="-40" dirty="0">
                <a:solidFill>
                  <a:srgbClr val="414042"/>
                </a:solidFill>
                <a:latin typeface="Calibri-Light"/>
                <a:cs typeface="Calibri-Light"/>
              </a:rPr>
              <a:t>branch</a:t>
            </a:r>
            <a:r>
              <a:rPr sz="1800" spc="-229" dirty="0">
                <a:solidFill>
                  <a:srgbClr val="414042"/>
                </a:solidFill>
                <a:latin typeface="Calibri-Light"/>
                <a:cs typeface="Calibri-Light"/>
              </a:rPr>
              <a:t> </a:t>
            </a:r>
            <a:r>
              <a:rPr sz="1800" spc="-40" dirty="0">
                <a:solidFill>
                  <a:srgbClr val="414042"/>
                </a:solidFill>
                <a:latin typeface="Calibri-Light"/>
                <a:cs typeface="Calibri-Light"/>
              </a:rPr>
              <a:t>of</a:t>
            </a:r>
            <a:endParaRPr sz="1800" dirty="0">
              <a:latin typeface="Calibri-Light"/>
              <a:cs typeface="Calibri-Light"/>
            </a:endParaRPr>
          </a:p>
          <a:p>
            <a:pPr marL="195580" marR="172720">
              <a:lnSpc>
                <a:spcPts val="2000"/>
              </a:lnSpc>
              <a:spcBef>
                <a:spcPts val="120"/>
              </a:spcBef>
            </a:pPr>
            <a:r>
              <a:rPr sz="1800" spc="-35" dirty="0">
                <a:solidFill>
                  <a:srgbClr val="414042"/>
                </a:solidFill>
                <a:latin typeface="Calibri-Light"/>
                <a:cs typeface="Calibri-Light"/>
              </a:rPr>
              <a:t>Machine Learning </a:t>
            </a:r>
            <a:r>
              <a:rPr sz="1800" spc="-40" dirty="0">
                <a:solidFill>
                  <a:srgbClr val="414042"/>
                </a:solidFill>
                <a:latin typeface="Calibri-Light"/>
                <a:cs typeface="Calibri-Light"/>
              </a:rPr>
              <a:t>where </a:t>
            </a:r>
            <a:r>
              <a:rPr sz="1800" spc="-35" dirty="0">
                <a:solidFill>
                  <a:srgbClr val="414042"/>
                </a:solidFill>
                <a:latin typeface="Calibri-Light"/>
                <a:cs typeface="Calibri-Light"/>
              </a:rPr>
              <a:t>machine  learns </a:t>
            </a:r>
            <a:r>
              <a:rPr sz="1800" spc="-40" dirty="0">
                <a:solidFill>
                  <a:srgbClr val="414042"/>
                </a:solidFill>
                <a:latin typeface="Calibri-Light"/>
                <a:cs typeface="Calibri-Light"/>
              </a:rPr>
              <a:t>relationships between</a:t>
            </a:r>
            <a:r>
              <a:rPr sz="1800" spc="-190" dirty="0">
                <a:solidFill>
                  <a:srgbClr val="414042"/>
                </a:solidFill>
                <a:latin typeface="Calibri-Light"/>
                <a:cs typeface="Calibri-Light"/>
              </a:rPr>
              <a:t> </a:t>
            </a:r>
            <a:r>
              <a:rPr sz="1800" spc="-40" dirty="0">
                <a:solidFill>
                  <a:srgbClr val="414042"/>
                </a:solidFill>
                <a:latin typeface="Calibri-Light"/>
                <a:cs typeface="Calibri-Light"/>
              </a:rPr>
              <a:t>input  </a:t>
            </a:r>
            <a:r>
              <a:rPr sz="1800" spc="-30" dirty="0">
                <a:solidFill>
                  <a:srgbClr val="414042"/>
                </a:solidFill>
                <a:latin typeface="Calibri-Light"/>
                <a:cs typeface="Calibri-Light"/>
              </a:rPr>
              <a:t>and </a:t>
            </a:r>
            <a:r>
              <a:rPr sz="1800" spc="-35" dirty="0">
                <a:solidFill>
                  <a:srgbClr val="414042"/>
                </a:solidFill>
                <a:latin typeface="Calibri-Light"/>
                <a:cs typeface="Calibri-Light"/>
              </a:rPr>
              <a:t>output using </a:t>
            </a:r>
            <a:r>
              <a:rPr sz="1800" spc="-40" dirty="0">
                <a:solidFill>
                  <a:srgbClr val="414042"/>
                </a:solidFill>
                <a:latin typeface="Calibri-Light"/>
                <a:cs typeface="Calibri-Light"/>
              </a:rPr>
              <a:t>process </a:t>
            </a:r>
            <a:r>
              <a:rPr sz="1800" spc="-30" dirty="0">
                <a:solidFill>
                  <a:srgbClr val="414042"/>
                </a:solidFill>
                <a:latin typeface="Calibri-Light"/>
                <a:cs typeface="Calibri-Light"/>
              </a:rPr>
              <a:t>used </a:t>
            </a:r>
            <a:r>
              <a:rPr sz="1800" spc="-25" dirty="0">
                <a:solidFill>
                  <a:srgbClr val="414042"/>
                </a:solidFill>
                <a:latin typeface="Calibri-Light"/>
                <a:cs typeface="Calibri-Light"/>
              </a:rPr>
              <a:t>by  </a:t>
            </a:r>
            <a:r>
              <a:rPr sz="1800" spc="-35" dirty="0">
                <a:solidFill>
                  <a:srgbClr val="414042"/>
                </a:solidFill>
                <a:latin typeface="Calibri-Light"/>
                <a:cs typeface="Calibri-Light"/>
              </a:rPr>
              <a:t>human</a:t>
            </a:r>
            <a:r>
              <a:rPr sz="1800" spc="-80" dirty="0">
                <a:solidFill>
                  <a:srgbClr val="414042"/>
                </a:solidFill>
                <a:latin typeface="Calibri-Light"/>
                <a:cs typeface="Calibri-Light"/>
              </a:rPr>
              <a:t> </a:t>
            </a:r>
            <a:r>
              <a:rPr sz="1800" spc="-50" dirty="0">
                <a:solidFill>
                  <a:srgbClr val="414042"/>
                </a:solidFill>
                <a:latin typeface="Calibri-Light"/>
                <a:cs typeface="Calibri-Light"/>
              </a:rPr>
              <a:t>brain</a:t>
            </a:r>
            <a:endParaRPr sz="1800" dirty="0">
              <a:latin typeface="Calibri-Light"/>
              <a:cs typeface="Calibri-Light"/>
            </a:endParaRPr>
          </a:p>
        </p:txBody>
      </p:sp>
      <p:sp>
        <p:nvSpPr>
          <p:cNvPr id="37" name="object 37"/>
          <p:cNvSpPr txBox="1"/>
          <p:nvPr/>
        </p:nvSpPr>
        <p:spPr>
          <a:xfrm>
            <a:off x="8288515" y="1683105"/>
            <a:ext cx="3398520" cy="1934210"/>
          </a:xfrm>
          <a:prstGeom prst="rect">
            <a:avLst/>
          </a:prstGeom>
          <a:ln w="22517">
            <a:solidFill>
              <a:srgbClr val="004166"/>
            </a:solidFill>
          </a:ln>
        </p:spPr>
        <p:txBody>
          <a:bodyPr vert="horz" wrap="square" lIns="0" tIns="1905" rIns="0" bIns="0" rtlCol="0">
            <a:spAutoFit/>
          </a:bodyPr>
          <a:lstStyle/>
          <a:p>
            <a:pPr>
              <a:lnSpc>
                <a:spcPct val="100000"/>
              </a:lnSpc>
              <a:spcBef>
                <a:spcPts val="15"/>
              </a:spcBef>
            </a:pPr>
            <a:endParaRPr sz="1600">
              <a:latin typeface="Times New Roman"/>
              <a:cs typeface="Times New Roman"/>
            </a:endParaRPr>
          </a:p>
          <a:p>
            <a:pPr marL="278765" marR="892810">
              <a:lnSpc>
                <a:spcPct val="100000"/>
              </a:lnSpc>
            </a:pPr>
            <a:r>
              <a:rPr sz="1600" b="1" spc="-55" dirty="0">
                <a:solidFill>
                  <a:srgbClr val="414042"/>
                </a:solidFill>
                <a:latin typeface="Gotham"/>
                <a:cs typeface="Gotham"/>
              </a:rPr>
              <a:t>NATURAL </a:t>
            </a:r>
            <a:r>
              <a:rPr sz="1600" b="1" spc="-45" dirty="0">
                <a:solidFill>
                  <a:srgbClr val="414042"/>
                </a:solidFill>
                <a:latin typeface="Gotham"/>
                <a:cs typeface="Gotham"/>
              </a:rPr>
              <a:t>LANGUAGE  </a:t>
            </a:r>
            <a:r>
              <a:rPr sz="1600" b="1" spc="-35" dirty="0">
                <a:solidFill>
                  <a:srgbClr val="414042"/>
                </a:solidFill>
                <a:latin typeface="Gotham"/>
                <a:cs typeface="Gotham"/>
              </a:rPr>
              <a:t>PROCESSING</a:t>
            </a:r>
            <a:endParaRPr sz="1600">
              <a:latin typeface="Gotham"/>
              <a:cs typeface="Gotham"/>
            </a:endParaRPr>
          </a:p>
          <a:p>
            <a:pPr marL="278765" marR="716280">
              <a:lnSpc>
                <a:spcPts val="2000"/>
              </a:lnSpc>
              <a:spcBef>
                <a:spcPts val="1080"/>
              </a:spcBef>
            </a:pPr>
            <a:r>
              <a:rPr sz="1800" spc="-45" dirty="0">
                <a:solidFill>
                  <a:srgbClr val="414042"/>
                </a:solidFill>
                <a:latin typeface="Calibri-Light"/>
                <a:cs typeface="Calibri-Light"/>
              </a:rPr>
              <a:t>It’s </a:t>
            </a:r>
            <a:r>
              <a:rPr sz="1800" dirty="0">
                <a:solidFill>
                  <a:srgbClr val="414042"/>
                </a:solidFill>
                <a:latin typeface="Calibri-Light"/>
                <a:cs typeface="Calibri-Light"/>
              </a:rPr>
              <a:t>a</a:t>
            </a:r>
            <a:r>
              <a:rPr sz="1800" spc="-280" dirty="0">
                <a:solidFill>
                  <a:srgbClr val="414042"/>
                </a:solidFill>
                <a:latin typeface="Calibri-Light"/>
                <a:cs typeface="Calibri-Light"/>
              </a:rPr>
              <a:t> </a:t>
            </a:r>
            <a:r>
              <a:rPr sz="1800" spc="-40" dirty="0">
                <a:solidFill>
                  <a:srgbClr val="414042"/>
                </a:solidFill>
                <a:latin typeface="Calibri-Light"/>
                <a:cs typeface="Calibri-Light"/>
              </a:rPr>
              <a:t>branch </a:t>
            </a:r>
            <a:r>
              <a:rPr sz="1800" spc="-35" dirty="0">
                <a:solidFill>
                  <a:srgbClr val="414042"/>
                </a:solidFill>
                <a:latin typeface="Calibri-Light"/>
                <a:cs typeface="Calibri-Light"/>
              </a:rPr>
              <a:t>that deals </a:t>
            </a:r>
            <a:r>
              <a:rPr sz="1800" spc="-40" dirty="0">
                <a:solidFill>
                  <a:srgbClr val="414042"/>
                </a:solidFill>
                <a:latin typeface="Calibri-Light"/>
                <a:cs typeface="Calibri-Light"/>
              </a:rPr>
              <a:t>with  </a:t>
            </a:r>
            <a:r>
              <a:rPr sz="1800" spc="-45" dirty="0">
                <a:solidFill>
                  <a:srgbClr val="414042"/>
                </a:solidFill>
                <a:latin typeface="Calibri-Light"/>
                <a:cs typeface="Calibri-Light"/>
              </a:rPr>
              <a:t>understanding </a:t>
            </a:r>
            <a:r>
              <a:rPr sz="1800" spc="-25" dirty="0">
                <a:solidFill>
                  <a:srgbClr val="414042"/>
                </a:solidFill>
                <a:latin typeface="Calibri-Light"/>
                <a:cs typeface="Calibri-Light"/>
              </a:rPr>
              <a:t>the </a:t>
            </a:r>
            <a:r>
              <a:rPr sz="1800" spc="-40" dirty="0">
                <a:solidFill>
                  <a:srgbClr val="414042"/>
                </a:solidFill>
                <a:latin typeface="Calibri-Light"/>
                <a:cs typeface="Calibri-Light"/>
              </a:rPr>
              <a:t>human  language</a:t>
            </a:r>
            <a:endParaRPr sz="1800">
              <a:latin typeface="Calibri-Light"/>
              <a:cs typeface="Calibri-Light"/>
            </a:endParaRPr>
          </a:p>
        </p:txBody>
      </p:sp>
      <p:sp>
        <p:nvSpPr>
          <p:cNvPr id="38" name="object 38"/>
          <p:cNvSpPr txBox="1"/>
          <p:nvPr/>
        </p:nvSpPr>
        <p:spPr>
          <a:xfrm>
            <a:off x="508000" y="3970667"/>
            <a:ext cx="3398520" cy="1934210"/>
          </a:xfrm>
          <a:prstGeom prst="rect">
            <a:avLst/>
          </a:prstGeom>
          <a:ln w="22517">
            <a:solidFill>
              <a:srgbClr val="00ACDD"/>
            </a:solidFill>
          </a:ln>
        </p:spPr>
        <p:txBody>
          <a:bodyPr vert="horz" wrap="square" lIns="0" tIns="6985" rIns="0" bIns="0" rtlCol="0">
            <a:spAutoFit/>
          </a:bodyPr>
          <a:lstStyle/>
          <a:p>
            <a:pPr>
              <a:lnSpc>
                <a:spcPct val="100000"/>
              </a:lnSpc>
              <a:spcBef>
                <a:spcPts val="55"/>
              </a:spcBef>
            </a:pPr>
            <a:endParaRPr sz="1600" dirty="0">
              <a:latin typeface="Times New Roman"/>
              <a:cs typeface="Times New Roman"/>
            </a:endParaRPr>
          </a:p>
          <a:p>
            <a:pPr marL="151130" marR="1435735">
              <a:lnSpc>
                <a:spcPct val="100000"/>
              </a:lnSpc>
            </a:pPr>
            <a:r>
              <a:rPr sz="1600" b="1" spc="-30" dirty="0">
                <a:solidFill>
                  <a:srgbClr val="414042"/>
                </a:solidFill>
                <a:latin typeface="Gotham"/>
                <a:cs typeface="Gotham"/>
              </a:rPr>
              <a:t>REINFORCEMENT  LEARNING</a:t>
            </a:r>
            <a:endParaRPr sz="1600" dirty="0">
              <a:latin typeface="Gotham"/>
              <a:cs typeface="Gotham"/>
            </a:endParaRPr>
          </a:p>
          <a:p>
            <a:pPr marL="151130" marR="495934">
              <a:lnSpc>
                <a:spcPts val="2000"/>
              </a:lnSpc>
              <a:spcBef>
                <a:spcPts val="1080"/>
              </a:spcBef>
            </a:pPr>
            <a:r>
              <a:rPr sz="1800" spc="-35" dirty="0">
                <a:solidFill>
                  <a:srgbClr val="414042"/>
                </a:solidFill>
                <a:latin typeface="Calibri-Light"/>
                <a:cs typeface="Calibri-Light"/>
              </a:rPr>
              <a:t>For </a:t>
            </a:r>
            <a:r>
              <a:rPr sz="1800" dirty="0">
                <a:solidFill>
                  <a:srgbClr val="414042"/>
                </a:solidFill>
                <a:latin typeface="Calibri-Light"/>
                <a:cs typeface="Calibri-Light"/>
              </a:rPr>
              <a:t>a </a:t>
            </a:r>
            <a:r>
              <a:rPr sz="1800" spc="-35" dirty="0">
                <a:solidFill>
                  <a:srgbClr val="414042"/>
                </a:solidFill>
                <a:latin typeface="Calibri-Light"/>
                <a:cs typeface="Calibri-Light"/>
              </a:rPr>
              <a:t>speciﬁc situation what  best possible path </a:t>
            </a:r>
            <a:r>
              <a:rPr sz="1800" spc="-20" dirty="0">
                <a:solidFill>
                  <a:srgbClr val="414042"/>
                </a:solidFill>
                <a:latin typeface="Calibri-Light"/>
                <a:cs typeface="Calibri-Light"/>
              </a:rPr>
              <a:t>or</a:t>
            </a:r>
            <a:r>
              <a:rPr sz="1800" spc="-265" dirty="0">
                <a:solidFill>
                  <a:srgbClr val="414042"/>
                </a:solidFill>
                <a:latin typeface="Calibri-Light"/>
                <a:cs typeface="Calibri-Light"/>
              </a:rPr>
              <a:t> </a:t>
            </a:r>
            <a:r>
              <a:rPr sz="1800" spc="-45" dirty="0">
                <a:solidFill>
                  <a:srgbClr val="414042"/>
                </a:solidFill>
                <a:latin typeface="Calibri-Light"/>
                <a:cs typeface="Calibri-Light"/>
              </a:rPr>
              <a:t>behaviour  </a:t>
            </a:r>
            <a:r>
              <a:rPr sz="1800" dirty="0">
                <a:solidFill>
                  <a:srgbClr val="414042"/>
                </a:solidFill>
                <a:latin typeface="Calibri-Light"/>
                <a:cs typeface="Calibri-Light"/>
              </a:rPr>
              <a:t>a </a:t>
            </a:r>
            <a:r>
              <a:rPr sz="1800" spc="-45" dirty="0">
                <a:solidFill>
                  <a:srgbClr val="414042"/>
                </a:solidFill>
                <a:latin typeface="Calibri-Light"/>
                <a:cs typeface="Calibri-Light"/>
              </a:rPr>
              <a:t>program </a:t>
            </a:r>
            <a:r>
              <a:rPr sz="1800" spc="-30" dirty="0">
                <a:solidFill>
                  <a:srgbClr val="414042"/>
                </a:solidFill>
                <a:latin typeface="Calibri-Light"/>
                <a:cs typeface="Calibri-Light"/>
              </a:rPr>
              <a:t>will </a:t>
            </a:r>
            <a:r>
              <a:rPr sz="1800" spc="-55" dirty="0">
                <a:solidFill>
                  <a:srgbClr val="414042"/>
                </a:solidFill>
                <a:latin typeface="Calibri-Light"/>
                <a:cs typeface="Calibri-Light"/>
              </a:rPr>
              <a:t>take </a:t>
            </a:r>
            <a:r>
              <a:rPr sz="1800" spc="-35" dirty="0">
                <a:solidFill>
                  <a:srgbClr val="414042"/>
                </a:solidFill>
                <a:latin typeface="Calibri-Light"/>
                <a:cs typeface="Calibri-Light"/>
              </a:rPr>
              <a:t>get</a:t>
            </a:r>
            <a:r>
              <a:rPr sz="1800" spc="-270" dirty="0">
                <a:solidFill>
                  <a:srgbClr val="414042"/>
                </a:solidFill>
                <a:latin typeface="Calibri-Light"/>
                <a:cs typeface="Calibri-Light"/>
              </a:rPr>
              <a:t> </a:t>
            </a:r>
            <a:r>
              <a:rPr sz="1800" spc="-45" dirty="0">
                <a:solidFill>
                  <a:srgbClr val="414042"/>
                </a:solidFill>
                <a:latin typeface="Calibri-Light"/>
                <a:cs typeface="Calibri-Light"/>
              </a:rPr>
              <a:t>result</a:t>
            </a:r>
            <a:endParaRPr sz="1800" dirty="0">
              <a:latin typeface="Calibri-Light"/>
              <a:cs typeface="Calibri-Light"/>
            </a:endParaRPr>
          </a:p>
        </p:txBody>
      </p:sp>
      <p:sp>
        <p:nvSpPr>
          <p:cNvPr id="39" name="object 39"/>
          <p:cNvSpPr txBox="1"/>
          <p:nvPr/>
        </p:nvSpPr>
        <p:spPr>
          <a:xfrm>
            <a:off x="4398251" y="3970667"/>
            <a:ext cx="3398520" cy="1934210"/>
          </a:xfrm>
          <a:prstGeom prst="rect">
            <a:avLst/>
          </a:prstGeom>
          <a:ln w="22517">
            <a:solidFill>
              <a:srgbClr val="004166"/>
            </a:solidFill>
          </a:ln>
        </p:spPr>
        <p:txBody>
          <a:bodyPr vert="horz" wrap="square" lIns="0" tIns="6985" rIns="0" bIns="0" rtlCol="0">
            <a:spAutoFit/>
          </a:bodyPr>
          <a:lstStyle/>
          <a:p>
            <a:pPr>
              <a:lnSpc>
                <a:spcPct val="100000"/>
              </a:lnSpc>
              <a:spcBef>
                <a:spcPts val="55"/>
              </a:spcBef>
            </a:pPr>
            <a:endParaRPr sz="1600">
              <a:latin typeface="Times New Roman"/>
              <a:cs typeface="Times New Roman"/>
            </a:endParaRPr>
          </a:p>
          <a:p>
            <a:pPr marL="195580">
              <a:lnSpc>
                <a:spcPct val="100000"/>
              </a:lnSpc>
            </a:pPr>
            <a:r>
              <a:rPr sz="1600" b="1" spc="-35" dirty="0">
                <a:solidFill>
                  <a:srgbClr val="414042"/>
                </a:solidFill>
                <a:latin typeface="Gotham"/>
                <a:cs typeface="Gotham"/>
              </a:rPr>
              <a:t>ROBOTICS</a:t>
            </a:r>
            <a:endParaRPr sz="1600">
              <a:latin typeface="Gotham"/>
              <a:cs typeface="Gotham"/>
            </a:endParaRPr>
          </a:p>
          <a:p>
            <a:pPr marL="195580" marR="1127125">
              <a:lnSpc>
                <a:spcPts val="2000"/>
              </a:lnSpc>
              <a:spcBef>
                <a:spcPts val="1080"/>
              </a:spcBef>
            </a:pPr>
            <a:r>
              <a:rPr sz="1800" spc="-60" dirty="0">
                <a:solidFill>
                  <a:srgbClr val="414042"/>
                </a:solidFill>
                <a:latin typeface="Calibri-Light"/>
                <a:cs typeface="Calibri-Light"/>
              </a:rPr>
              <a:t>Transformers </a:t>
            </a:r>
            <a:r>
              <a:rPr sz="1800" spc="-35" dirty="0">
                <a:solidFill>
                  <a:srgbClr val="414042"/>
                </a:solidFill>
                <a:latin typeface="Calibri-Light"/>
                <a:cs typeface="Calibri-Light"/>
              </a:rPr>
              <a:t>movie </a:t>
            </a:r>
            <a:r>
              <a:rPr sz="1800" dirty="0">
                <a:solidFill>
                  <a:srgbClr val="414042"/>
                </a:solidFill>
                <a:latin typeface="Calibri-Light"/>
                <a:cs typeface="Calibri-Light"/>
              </a:rPr>
              <a:t>–  </a:t>
            </a:r>
            <a:r>
              <a:rPr sz="1800" spc="-30" dirty="0">
                <a:solidFill>
                  <a:srgbClr val="414042"/>
                </a:solidFill>
                <a:latin typeface="Calibri-Light"/>
                <a:cs typeface="Calibri-Light"/>
              </a:rPr>
              <a:t>when </a:t>
            </a:r>
            <a:r>
              <a:rPr sz="1800" spc="-35" dirty="0">
                <a:solidFill>
                  <a:srgbClr val="414042"/>
                </a:solidFill>
                <a:latin typeface="Calibri-Light"/>
                <a:cs typeface="Calibri-Light"/>
              </a:rPr>
              <a:t>machines</a:t>
            </a:r>
            <a:r>
              <a:rPr sz="1800" spc="-190" dirty="0">
                <a:solidFill>
                  <a:srgbClr val="414042"/>
                </a:solidFill>
                <a:latin typeface="Calibri-Light"/>
                <a:cs typeface="Calibri-Light"/>
              </a:rPr>
              <a:t> </a:t>
            </a:r>
            <a:r>
              <a:rPr sz="1800" spc="-45" dirty="0">
                <a:solidFill>
                  <a:srgbClr val="414042"/>
                </a:solidFill>
                <a:latin typeface="Calibri-Light"/>
                <a:cs typeface="Calibri-Light"/>
              </a:rPr>
              <a:t>behave  like </a:t>
            </a:r>
            <a:r>
              <a:rPr sz="1800" spc="-35" dirty="0">
                <a:solidFill>
                  <a:srgbClr val="414042"/>
                </a:solidFill>
                <a:latin typeface="Calibri-Light"/>
                <a:cs typeface="Calibri-Light"/>
              </a:rPr>
              <a:t>human</a:t>
            </a:r>
            <a:r>
              <a:rPr sz="1800" spc="-120" dirty="0">
                <a:solidFill>
                  <a:srgbClr val="414042"/>
                </a:solidFill>
                <a:latin typeface="Calibri-Light"/>
                <a:cs typeface="Calibri-Light"/>
              </a:rPr>
              <a:t> </a:t>
            </a:r>
            <a:r>
              <a:rPr sz="1800" spc="-40" dirty="0">
                <a:solidFill>
                  <a:srgbClr val="414042"/>
                </a:solidFill>
                <a:latin typeface="Calibri-Light"/>
                <a:cs typeface="Calibri-Light"/>
              </a:rPr>
              <a:t>beings</a:t>
            </a:r>
            <a:endParaRPr sz="1800">
              <a:latin typeface="Calibri-Light"/>
              <a:cs typeface="Calibri-Light"/>
            </a:endParaRPr>
          </a:p>
        </p:txBody>
      </p:sp>
      <p:sp>
        <p:nvSpPr>
          <p:cNvPr id="40" name="object 40"/>
          <p:cNvSpPr txBox="1"/>
          <p:nvPr/>
        </p:nvSpPr>
        <p:spPr>
          <a:xfrm>
            <a:off x="8288515" y="3970667"/>
            <a:ext cx="3398520" cy="1934210"/>
          </a:xfrm>
          <a:prstGeom prst="rect">
            <a:avLst/>
          </a:prstGeom>
          <a:ln w="22517">
            <a:solidFill>
              <a:srgbClr val="95BB33"/>
            </a:solidFill>
          </a:ln>
        </p:spPr>
        <p:txBody>
          <a:bodyPr vert="horz" wrap="square" lIns="0" tIns="6350" rIns="0" bIns="0" rtlCol="0">
            <a:spAutoFit/>
          </a:bodyPr>
          <a:lstStyle/>
          <a:p>
            <a:pPr>
              <a:lnSpc>
                <a:spcPct val="100000"/>
              </a:lnSpc>
              <a:spcBef>
                <a:spcPts val="50"/>
              </a:spcBef>
            </a:pPr>
            <a:endParaRPr sz="1600">
              <a:latin typeface="Times New Roman"/>
              <a:cs typeface="Times New Roman"/>
            </a:endParaRPr>
          </a:p>
          <a:p>
            <a:pPr marL="278765">
              <a:lnSpc>
                <a:spcPct val="100000"/>
              </a:lnSpc>
              <a:spcBef>
                <a:spcPts val="5"/>
              </a:spcBef>
            </a:pPr>
            <a:r>
              <a:rPr sz="1600" b="1" spc="-25" dirty="0">
                <a:solidFill>
                  <a:srgbClr val="414042"/>
                </a:solidFill>
                <a:latin typeface="Gotham"/>
                <a:cs typeface="Gotham"/>
              </a:rPr>
              <a:t>RULE</a:t>
            </a:r>
            <a:r>
              <a:rPr sz="1600" b="1" spc="-35" dirty="0">
                <a:solidFill>
                  <a:srgbClr val="414042"/>
                </a:solidFill>
                <a:latin typeface="Gotham"/>
                <a:cs typeface="Gotham"/>
              </a:rPr>
              <a:t> BASED</a:t>
            </a:r>
            <a:endParaRPr sz="1600">
              <a:latin typeface="Gotham"/>
              <a:cs typeface="Gotham"/>
            </a:endParaRPr>
          </a:p>
          <a:p>
            <a:pPr marL="278765" marR="1645285">
              <a:lnSpc>
                <a:spcPts val="2000"/>
              </a:lnSpc>
              <a:spcBef>
                <a:spcPts val="1080"/>
              </a:spcBef>
            </a:pPr>
            <a:r>
              <a:rPr sz="1800" spc="-30" dirty="0">
                <a:solidFill>
                  <a:srgbClr val="414042"/>
                </a:solidFill>
                <a:latin typeface="Calibri-Light"/>
                <a:cs typeface="Calibri-Light"/>
              </a:rPr>
              <a:t>“If this than</a:t>
            </a:r>
            <a:r>
              <a:rPr sz="1800" spc="-235" dirty="0">
                <a:solidFill>
                  <a:srgbClr val="414042"/>
                </a:solidFill>
                <a:latin typeface="Calibri-Light"/>
                <a:cs typeface="Calibri-Light"/>
              </a:rPr>
              <a:t> </a:t>
            </a:r>
            <a:r>
              <a:rPr sz="1800" spc="-40" dirty="0">
                <a:solidFill>
                  <a:srgbClr val="414042"/>
                </a:solidFill>
                <a:latin typeface="Calibri-Light"/>
                <a:cs typeface="Calibri-Light"/>
              </a:rPr>
              <a:t>this”  </a:t>
            </a:r>
            <a:r>
              <a:rPr sz="1800" spc="-45" dirty="0">
                <a:solidFill>
                  <a:srgbClr val="414042"/>
                </a:solidFill>
                <a:latin typeface="Calibri-Light"/>
                <a:cs typeface="Calibri-Light"/>
              </a:rPr>
              <a:t>approach</a:t>
            </a:r>
            <a:endParaRPr sz="1800">
              <a:latin typeface="Calibri-Light"/>
              <a:cs typeface="Calibri-Light"/>
            </a:endParaRPr>
          </a:p>
        </p:txBody>
      </p:sp>
      <p:grpSp>
        <p:nvGrpSpPr>
          <p:cNvPr id="65" name="Group 64">
            <a:extLst>
              <a:ext uri="{FF2B5EF4-FFF2-40B4-BE49-F238E27FC236}">
                <a16:creationId xmlns:a16="http://schemas.microsoft.com/office/drawing/2014/main" id="{B7239C19-EEF1-D448-AE1E-FED1F6EB6F37}"/>
              </a:ext>
            </a:extLst>
          </p:cNvPr>
          <p:cNvGrpSpPr/>
          <p:nvPr/>
        </p:nvGrpSpPr>
        <p:grpSpPr>
          <a:xfrm>
            <a:off x="10943163" y="1863255"/>
            <a:ext cx="584205" cy="584358"/>
            <a:chOff x="10943163" y="1863255"/>
            <a:chExt cx="584205" cy="584358"/>
          </a:xfrm>
        </p:grpSpPr>
        <p:sp>
          <p:nvSpPr>
            <p:cNvPr id="41" name="object 41"/>
            <p:cNvSpPr/>
            <p:nvPr/>
          </p:nvSpPr>
          <p:spPr>
            <a:xfrm>
              <a:off x="10943163" y="2283148"/>
              <a:ext cx="164465" cy="164465"/>
            </a:xfrm>
            <a:custGeom>
              <a:avLst/>
              <a:gdLst/>
              <a:ahLst/>
              <a:cxnLst/>
              <a:rect l="l" t="t" r="r" b="b"/>
              <a:pathLst>
                <a:path w="164465" h="164464">
                  <a:moveTo>
                    <a:pt x="82156" y="0"/>
                  </a:moveTo>
                  <a:lnTo>
                    <a:pt x="50213" y="6464"/>
                  </a:lnTo>
                  <a:lnTo>
                    <a:pt x="24095" y="24083"/>
                  </a:lnTo>
                  <a:lnTo>
                    <a:pt x="6468" y="50197"/>
                  </a:lnTo>
                  <a:lnTo>
                    <a:pt x="0" y="82143"/>
                  </a:lnTo>
                  <a:lnTo>
                    <a:pt x="6468" y="114091"/>
                  </a:lnTo>
                  <a:lnTo>
                    <a:pt x="24095" y="140209"/>
                  </a:lnTo>
                  <a:lnTo>
                    <a:pt x="50213" y="157833"/>
                  </a:lnTo>
                  <a:lnTo>
                    <a:pt x="82156" y="164299"/>
                  </a:lnTo>
                  <a:lnTo>
                    <a:pt x="114099" y="157833"/>
                  </a:lnTo>
                  <a:lnTo>
                    <a:pt x="131562" y="146050"/>
                  </a:lnTo>
                  <a:lnTo>
                    <a:pt x="82156" y="146050"/>
                  </a:lnTo>
                  <a:lnTo>
                    <a:pt x="57310" y="141018"/>
                  </a:lnTo>
                  <a:lnTo>
                    <a:pt x="36998" y="127307"/>
                  </a:lnTo>
                  <a:lnTo>
                    <a:pt x="23291" y="106991"/>
                  </a:lnTo>
                  <a:lnTo>
                    <a:pt x="18262" y="82143"/>
                  </a:lnTo>
                  <a:lnTo>
                    <a:pt x="23291" y="57297"/>
                  </a:lnTo>
                  <a:lnTo>
                    <a:pt x="36998" y="36985"/>
                  </a:lnTo>
                  <a:lnTo>
                    <a:pt x="57310" y="23279"/>
                  </a:lnTo>
                  <a:lnTo>
                    <a:pt x="82156" y="18249"/>
                  </a:lnTo>
                  <a:lnTo>
                    <a:pt x="131569" y="18249"/>
                  </a:lnTo>
                  <a:lnTo>
                    <a:pt x="114099" y="6464"/>
                  </a:lnTo>
                  <a:lnTo>
                    <a:pt x="82156" y="0"/>
                  </a:lnTo>
                  <a:close/>
                </a:path>
                <a:path w="164465" h="164464">
                  <a:moveTo>
                    <a:pt x="131569" y="18249"/>
                  </a:moveTo>
                  <a:lnTo>
                    <a:pt x="82156" y="18249"/>
                  </a:lnTo>
                  <a:lnTo>
                    <a:pt x="107002" y="23279"/>
                  </a:lnTo>
                  <a:lnTo>
                    <a:pt x="127314" y="36985"/>
                  </a:lnTo>
                  <a:lnTo>
                    <a:pt x="141020" y="57297"/>
                  </a:lnTo>
                  <a:lnTo>
                    <a:pt x="146050" y="82143"/>
                  </a:lnTo>
                  <a:lnTo>
                    <a:pt x="141020" y="106991"/>
                  </a:lnTo>
                  <a:lnTo>
                    <a:pt x="127314" y="127307"/>
                  </a:lnTo>
                  <a:lnTo>
                    <a:pt x="107002" y="141018"/>
                  </a:lnTo>
                  <a:lnTo>
                    <a:pt x="82156" y="146050"/>
                  </a:lnTo>
                  <a:lnTo>
                    <a:pt x="131562" y="146050"/>
                  </a:lnTo>
                  <a:lnTo>
                    <a:pt x="140217" y="140209"/>
                  </a:lnTo>
                  <a:lnTo>
                    <a:pt x="157844" y="114091"/>
                  </a:lnTo>
                  <a:lnTo>
                    <a:pt x="164312" y="82143"/>
                  </a:lnTo>
                  <a:lnTo>
                    <a:pt x="157844" y="50197"/>
                  </a:lnTo>
                  <a:lnTo>
                    <a:pt x="140217" y="24083"/>
                  </a:lnTo>
                  <a:lnTo>
                    <a:pt x="131569" y="18249"/>
                  </a:lnTo>
                  <a:close/>
                </a:path>
              </a:pathLst>
            </a:custGeom>
            <a:solidFill>
              <a:srgbClr val="004166"/>
            </a:solidFill>
          </p:spPr>
          <p:txBody>
            <a:bodyPr wrap="square" lIns="0" tIns="0" rIns="0" bIns="0" rtlCol="0"/>
            <a:lstStyle/>
            <a:p>
              <a:endParaRPr/>
            </a:p>
          </p:txBody>
        </p:sp>
        <p:sp>
          <p:nvSpPr>
            <p:cNvPr id="42" name="object 42"/>
            <p:cNvSpPr/>
            <p:nvPr/>
          </p:nvSpPr>
          <p:spPr>
            <a:xfrm>
              <a:off x="10943163" y="2073201"/>
              <a:ext cx="164465" cy="164465"/>
            </a:xfrm>
            <a:custGeom>
              <a:avLst/>
              <a:gdLst/>
              <a:ahLst/>
              <a:cxnLst/>
              <a:rect l="l" t="t" r="r" b="b"/>
              <a:pathLst>
                <a:path w="164465" h="164464">
                  <a:moveTo>
                    <a:pt x="82156" y="0"/>
                  </a:moveTo>
                  <a:lnTo>
                    <a:pt x="50213" y="6464"/>
                  </a:lnTo>
                  <a:lnTo>
                    <a:pt x="24095" y="24083"/>
                  </a:lnTo>
                  <a:lnTo>
                    <a:pt x="6468" y="50197"/>
                  </a:lnTo>
                  <a:lnTo>
                    <a:pt x="0" y="82143"/>
                  </a:lnTo>
                  <a:lnTo>
                    <a:pt x="6468" y="114091"/>
                  </a:lnTo>
                  <a:lnTo>
                    <a:pt x="24095" y="140209"/>
                  </a:lnTo>
                  <a:lnTo>
                    <a:pt x="50213" y="157833"/>
                  </a:lnTo>
                  <a:lnTo>
                    <a:pt x="82156" y="164299"/>
                  </a:lnTo>
                  <a:lnTo>
                    <a:pt x="114099" y="157833"/>
                  </a:lnTo>
                  <a:lnTo>
                    <a:pt x="131562" y="146050"/>
                  </a:lnTo>
                  <a:lnTo>
                    <a:pt x="82156" y="146050"/>
                  </a:lnTo>
                  <a:lnTo>
                    <a:pt x="57310" y="141018"/>
                  </a:lnTo>
                  <a:lnTo>
                    <a:pt x="36998" y="127307"/>
                  </a:lnTo>
                  <a:lnTo>
                    <a:pt x="23291" y="106991"/>
                  </a:lnTo>
                  <a:lnTo>
                    <a:pt x="18262" y="82143"/>
                  </a:lnTo>
                  <a:lnTo>
                    <a:pt x="23291" y="57297"/>
                  </a:lnTo>
                  <a:lnTo>
                    <a:pt x="36998" y="36985"/>
                  </a:lnTo>
                  <a:lnTo>
                    <a:pt x="57310" y="23279"/>
                  </a:lnTo>
                  <a:lnTo>
                    <a:pt x="82156" y="18249"/>
                  </a:lnTo>
                  <a:lnTo>
                    <a:pt x="131569" y="18249"/>
                  </a:lnTo>
                  <a:lnTo>
                    <a:pt x="114099" y="6464"/>
                  </a:lnTo>
                  <a:lnTo>
                    <a:pt x="82156" y="0"/>
                  </a:lnTo>
                  <a:close/>
                </a:path>
                <a:path w="164465" h="164464">
                  <a:moveTo>
                    <a:pt x="131569" y="18249"/>
                  </a:moveTo>
                  <a:lnTo>
                    <a:pt x="82156" y="18249"/>
                  </a:lnTo>
                  <a:lnTo>
                    <a:pt x="107002" y="23279"/>
                  </a:lnTo>
                  <a:lnTo>
                    <a:pt x="127314" y="36985"/>
                  </a:lnTo>
                  <a:lnTo>
                    <a:pt x="141020" y="57297"/>
                  </a:lnTo>
                  <a:lnTo>
                    <a:pt x="146050" y="82143"/>
                  </a:lnTo>
                  <a:lnTo>
                    <a:pt x="141020" y="106991"/>
                  </a:lnTo>
                  <a:lnTo>
                    <a:pt x="127314" y="127307"/>
                  </a:lnTo>
                  <a:lnTo>
                    <a:pt x="107002" y="141018"/>
                  </a:lnTo>
                  <a:lnTo>
                    <a:pt x="82156" y="146050"/>
                  </a:lnTo>
                  <a:lnTo>
                    <a:pt x="131562" y="146050"/>
                  </a:lnTo>
                  <a:lnTo>
                    <a:pt x="140217" y="140209"/>
                  </a:lnTo>
                  <a:lnTo>
                    <a:pt x="157844" y="114091"/>
                  </a:lnTo>
                  <a:lnTo>
                    <a:pt x="164312" y="82143"/>
                  </a:lnTo>
                  <a:lnTo>
                    <a:pt x="157844" y="50197"/>
                  </a:lnTo>
                  <a:lnTo>
                    <a:pt x="140217" y="24083"/>
                  </a:lnTo>
                  <a:lnTo>
                    <a:pt x="131569" y="18249"/>
                  </a:lnTo>
                  <a:close/>
                </a:path>
              </a:pathLst>
            </a:custGeom>
            <a:solidFill>
              <a:srgbClr val="004166"/>
            </a:solidFill>
          </p:spPr>
          <p:txBody>
            <a:bodyPr wrap="square" lIns="0" tIns="0" rIns="0" bIns="0" rtlCol="0"/>
            <a:lstStyle/>
            <a:p>
              <a:endParaRPr/>
            </a:p>
          </p:txBody>
        </p:sp>
        <p:sp>
          <p:nvSpPr>
            <p:cNvPr id="43" name="object 43"/>
            <p:cNvSpPr/>
            <p:nvPr/>
          </p:nvSpPr>
          <p:spPr>
            <a:xfrm>
              <a:off x="11153109" y="1963663"/>
              <a:ext cx="164465" cy="164465"/>
            </a:xfrm>
            <a:custGeom>
              <a:avLst/>
              <a:gdLst/>
              <a:ahLst/>
              <a:cxnLst/>
              <a:rect l="l" t="t" r="r" b="b"/>
              <a:pathLst>
                <a:path w="164465" h="164464">
                  <a:moveTo>
                    <a:pt x="82156" y="0"/>
                  </a:moveTo>
                  <a:lnTo>
                    <a:pt x="50213" y="6464"/>
                  </a:lnTo>
                  <a:lnTo>
                    <a:pt x="24095" y="24083"/>
                  </a:lnTo>
                  <a:lnTo>
                    <a:pt x="6468" y="50197"/>
                  </a:lnTo>
                  <a:lnTo>
                    <a:pt x="0" y="82143"/>
                  </a:lnTo>
                  <a:lnTo>
                    <a:pt x="6468" y="114091"/>
                  </a:lnTo>
                  <a:lnTo>
                    <a:pt x="24095" y="140209"/>
                  </a:lnTo>
                  <a:lnTo>
                    <a:pt x="50213" y="157833"/>
                  </a:lnTo>
                  <a:lnTo>
                    <a:pt x="82156" y="164299"/>
                  </a:lnTo>
                  <a:lnTo>
                    <a:pt x="114099" y="157833"/>
                  </a:lnTo>
                  <a:lnTo>
                    <a:pt x="131562" y="146050"/>
                  </a:lnTo>
                  <a:lnTo>
                    <a:pt x="82156" y="146050"/>
                  </a:lnTo>
                  <a:lnTo>
                    <a:pt x="57310" y="141018"/>
                  </a:lnTo>
                  <a:lnTo>
                    <a:pt x="36998" y="127307"/>
                  </a:lnTo>
                  <a:lnTo>
                    <a:pt x="23291" y="106991"/>
                  </a:lnTo>
                  <a:lnTo>
                    <a:pt x="18262" y="82143"/>
                  </a:lnTo>
                  <a:lnTo>
                    <a:pt x="23291" y="57297"/>
                  </a:lnTo>
                  <a:lnTo>
                    <a:pt x="36998" y="36985"/>
                  </a:lnTo>
                  <a:lnTo>
                    <a:pt x="57310" y="23279"/>
                  </a:lnTo>
                  <a:lnTo>
                    <a:pt x="82156" y="18249"/>
                  </a:lnTo>
                  <a:lnTo>
                    <a:pt x="131569" y="18249"/>
                  </a:lnTo>
                  <a:lnTo>
                    <a:pt x="114099" y="6464"/>
                  </a:lnTo>
                  <a:lnTo>
                    <a:pt x="82156" y="0"/>
                  </a:lnTo>
                  <a:close/>
                </a:path>
                <a:path w="164465" h="164464">
                  <a:moveTo>
                    <a:pt x="131569" y="18249"/>
                  </a:moveTo>
                  <a:lnTo>
                    <a:pt x="82156" y="18249"/>
                  </a:lnTo>
                  <a:lnTo>
                    <a:pt x="107002" y="23279"/>
                  </a:lnTo>
                  <a:lnTo>
                    <a:pt x="127314" y="36985"/>
                  </a:lnTo>
                  <a:lnTo>
                    <a:pt x="141020" y="57297"/>
                  </a:lnTo>
                  <a:lnTo>
                    <a:pt x="146050" y="82143"/>
                  </a:lnTo>
                  <a:lnTo>
                    <a:pt x="141020" y="106991"/>
                  </a:lnTo>
                  <a:lnTo>
                    <a:pt x="127314" y="127307"/>
                  </a:lnTo>
                  <a:lnTo>
                    <a:pt x="107002" y="141018"/>
                  </a:lnTo>
                  <a:lnTo>
                    <a:pt x="82156" y="146050"/>
                  </a:lnTo>
                  <a:lnTo>
                    <a:pt x="131562" y="146050"/>
                  </a:lnTo>
                  <a:lnTo>
                    <a:pt x="140217" y="140209"/>
                  </a:lnTo>
                  <a:lnTo>
                    <a:pt x="157844" y="114091"/>
                  </a:lnTo>
                  <a:lnTo>
                    <a:pt x="164312" y="82143"/>
                  </a:lnTo>
                  <a:lnTo>
                    <a:pt x="157844" y="50197"/>
                  </a:lnTo>
                  <a:lnTo>
                    <a:pt x="140217" y="24083"/>
                  </a:lnTo>
                  <a:lnTo>
                    <a:pt x="131569" y="18249"/>
                  </a:lnTo>
                  <a:close/>
                </a:path>
              </a:pathLst>
            </a:custGeom>
            <a:solidFill>
              <a:srgbClr val="004166"/>
            </a:solidFill>
          </p:spPr>
          <p:txBody>
            <a:bodyPr wrap="square" lIns="0" tIns="0" rIns="0" bIns="0" rtlCol="0"/>
            <a:lstStyle/>
            <a:p>
              <a:endParaRPr/>
            </a:p>
          </p:txBody>
        </p:sp>
        <p:sp>
          <p:nvSpPr>
            <p:cNvPr id="44" name="object 44"/>
            <p:cNvSpPr/>
            <p:nvPr/>
          </p:nvSpPr>
          <p:spPr>
            <a:xfrm>
              <a:off x="11363056" y="2073201"/>
              <a:ext cx="164312" cy="164299"/>
            </a:xfrm>
            <a:prstGeom prst="rect">
              <a:avLst/>
            </a:prstGeom>
            <a:blipFill>
              <a:blip r:embed="rId14" cstate="print"/>
              <a:stretch>
                <a:fillRect/>
              </a:stretch>
            </a:blipFill>
          </p:spPr>
          <p:txBody>
            <a:bodyPr wrap="square" lIns="0" tIns="0" rIns="0" bIns="0" rtlCol="0"/>
            <a:lstStyle/>
            <a:p>
              <a:endParaRPr/>
            </a:p>
          </p:txBody>
        </p:sp>
        <p:sp>
          <p:nvSpPr>
            <p:cNvPr id="45" name="object 45"/>
            <p:cNvSpPr/>
            <p:nvPr/>
          </p:nvSpPr>
          <p:spPr>
            <a:xfrm>
              <a:off x="11153109" y="2182738"/>
              <a:ext cx="164465" cy="164465"/>
            </a:xfrm>
            <a:custGeom>
              <a:avLst/>
              <a:gdLst/>
              <a:ahLst/>
              <a:cxnLst/>
              <a:rect l="l" t="t" r="r" b="b"/>
              <a:pathLst>
                <a:path w="164465" h="164464">
                  <a:moveTo>
                    <a:pt x="82156" y="0"/>
                  </a:moveTo>
                  <a:lnTo>
                    <a:pt x="50213" y="6464"/>
                  </a:lnTo>
                  <a:lnTo>
                    <a:pt x="24095" y="24083"/>
                  </a:lnTo>
                  <a:lnTo>
                    <a:pt x="6468" y="50197"/>
                  </a:lnTo>
                  <a:lnTo>
                    <a:pt x="0" y="82143"/>
                  </a:lnTo>
                  <a:lnTo>
                    <a:pt x="6468" y="114091"/>
                  </a:lnTo>
                  <a:lnTo>
                    <a:pt x="24095" y="140209"/>
                  </a:lnTo>
                  <a:lnTo>
                    <a:pt x="50213" y="157833"/>
                  </a:lnTo>
                  <a:lnTo>
                    <a:pt x="82156" y="164299"/>
                  </a:lnTo>
                  <a:lnTo>
                    <a:pt x="114099" y="157833"/>
                  </a:lnTo>
                  <a:lnTo>
                    <a:pt x="131562" y="146050"/>
                  </a:lnTo>
                  <a:lnTo>
                    <a:pt x="82156" y="146050"/>
                  </a:lnTo>
                  <a:lnTo>
                    <a:pt x="57310" y="141018"/>
                  </a:lnTo>
                  <a:lnTo>
                    <a:pt x="36998" y="127307"/>
                  </a:lnTo>
                  <a:lnTo>
                    <a:pt x="23291" y="106991"/>
                  </a:lnTo>
                  <a:lnTo>
                    <a:pt x="18262" y="82143"/>
                  </a:lnTo>
                  <a:lnTo>
                    <a:pt x="23291" y="57297"/>
                  </a:lnTo>
                  <a:lnTo>
                    <a:pt x="36998" y="36985"/>
                  </a:lnTo>
                  <a:lnTo>
                    <a:pt x="57310" y="23279"/>
                  </a:lnTo>
                  <a:lnTo>
                    <a:pt x="82156" y="18249"/>
                  </a:lnTo>
                  <a:lnTo>
                    <a:pt x="131569" y="18249"/>
                  </a:lnTo>
                  <a:lnTo>
                    <a:pt x="114099" y="6464"/>
                  </a:lnTo>
                  <a:lnTo>
                    <a:pt x="82156" y="0"/>
                  </a:lnTo>
                  <a:close/>
                </a:path>
                <a:path w="164465" h="164464">
                  <a:moveTo>
                    <a:pt x="131569" y="18249"/>
                  </a:moveTo>
                  <a:lnTo>
                    <a:pt x="82156" y="18249"/>
                  </a:lnTo>
                  <a:lnTo>
                    <a:pt x="107002" y="23279"/>
                  </a:lnTo>
                  <a:lnTo>
                    <a:pt x="127314" y="36985"/>
                  </a:lnTo>
                  <a:lnTo>
                    <a:pt x="141020" y="57297"/>
                  </a:lnTo>
                  <a:lnTo>
                    <a:pt x="146050" y="82143"/>
                  </a:lnTo>
                  <a:lnTo>
                    <a:pt x="141020" y="106991"/>
                  </a:lnTo>
                  <a:lnTo>
                    <a:pt x="127314" y="127307"/>
                  </a:lnTo>
                  <a:lnTo>
                    <a:pt x="107002" y="141018"/>
                  </a:lnTo>
                  <a:lnTo>
                    <a:pt x="82156" y="146050"/>
                  </a:lnTo>
                  <a:lnTo>
                    <a:pt x="131562" y="146050"/>
                  </a:lnTo>
                  <a:lnTo>
                    <a:pt x="140217" y="140209"/>
                  </a:lnTo>
                  <a:lnTo>
                    <a:pt x="157844" y="114091"/>
                  </a:lnTo>
                  <a:lnTo>
                    <a:pt x="164312" y="82143"/>
                  </a:lnTo>
                  <a:lnTo>
                    <a:pt x="157844" y="50197"/>
                  </a:lnTo>
                  <a:lnTo>
                    <a:pt x="140217" y="24083"/>
                  </a:lnTo>
                  <a:lnTo>
                    <a:pt x="131569" y="18249"/>
                  </a:lnTo>
                  <a:close/>
                </a:path>
              </a:pathLst>
            </a:custGeom>
            <a:solidFill>
              <a:srgbClr val="004166"/>
            </a:solidFill>
          </p:spPr>
          <p:txBody>
            <a:bodyPr wrap="square" lIns="0" tIns="0" rIns="0" bIns="0" rtlCol="0"/>
            <a:lstStyle/>
            <a:p>
              <a:endParaRPr/>
            </a:p>
          </p:txBody>
        </p:sp>
        <p:sp>
          <p:nvSpPr>
            <p:cNvPr id="46" name="object 46"/>
            <p:cNvSpPr/>
            <p:nvPr/>
          </p:nvSpPr>
          <p:spPr>
            <a:xfrm>
              <a:off x="10943163" y="1863255"/>
              <a:ext cx="164465" cy="164465"/>
            </a:xfrm>
            <a:custGeom>
              <a:avLst/>
              <a:gdLst/>
              <a:ahLst/>
              <a:cxnLst/>
              <a:rect l="l" t="t" r="r" b="b"/>
              <a:pathLst>
                <a:path w="164465" h="164464">
                  <a:moveTo>
                    <a:pt x="82156" y="0"/>
                  </a:moveTo>
                  <a:lnTo>
                    <a:pt x="50213" y="6464"/>
                  </a:lnTo>
                  <a:lnTo>
                    <a:pt x="24095" y="24083"/>
                  </a:lnTo>
                  <a:lnTo>
                    <a:pt x="6468" y="50197"/>
                  </a:lnTo>
                  <a:lnTo>
                    <a:pt x="0" y="82143"/>
                  </a:lnTo>
                  <a:lnTo>
                    <a:pt x="6468" y="114091"/>
                  </a:lnTo>
                  <a:lnTo>
                    <a:pt x="24095" y="140209"/>
                  </a:lnTo>
                  <a:lnTo>
                    <a:pt x="50213" y="157833"/>
                  </a:lnTo>
                  <a:lnTo>
                    <a:pt x="82156" y="164299"/>
                  </a:lnTo>
                  <a:lnTo>
                    <a:pt x="114099" y="157833"/>
                  </a:lnTo>
                  <a:lnTo>
                    <a:pt x="131562" y="146050"/>
                  </a:lnTo>
                  <a:lnTo>
                    <a:pt x="82156" y="146050"/>
                  </a:lnTo>
                  <a:lnTo>
                    <a:pt x="57310" y="141018"/>
                  </a:lnTo>
                  <a:lnTo>
                    <a:pt x="36998" y="127307"/>
                  </a:lnTo>
                  <a:lnTo>
                    <a:pt x="23291" y="106991"/>
                  </a:lnTo>
                  <a:lnTo>
                    <a:pt x="18262" y="82143"/>
                  </a:lnTo>
                  <a:lnTo>
                    <a:pt x="23291" y="57297"/>
                  </a:lnTo>
                  <a:lnTo>
                    <a:pt x="36998" y="36985"/>
                  </a:lnTo>
                  <a:lnTo>
                    <a:pt x="57310" y="23279"/>
                  </a:lnTo>
                  <a:lnTo>
                    <a:pt x="82156" y="18249"/>
                  </a:lnTo>
                  <a:lnTo>
                    <a:pt x="131569" y="18249"/>
                  </a:lnTo>
                  <a:lnTo>
                    <a:pt x="114099" y="6464"/>
                  </a:lnTo>
                  <a:lnTo>
                    <a:pt x="82156" y="0"/>
                  </a:lnTo>
                  <a:close/>
                </a:path>
                <a:path w="164465" h="164464">
                  <a:moveTo>
                    <a:pt x="131569" y="18249"/>
                  </a:moveTo>
                  <a:lnTo>
                    <a:pt x="82156" y="18249"/>
                  </a:lnTo>
                  <a:lnTo>
                    <a:pt x="107002" y="23279"/>
                  </a:lnTo>
                  <a:lnTo>
                    <a:pt x="127314" y="36985"/>
                  </a:lnTo>
                  <a:lnTo>
                    <a:pt x="141020" y="57297"/>
                  </a:lnTo>
                  <a:lnTo>
                    <a:pt x="146050" y="82143"/>
                  </a:lnTo>
                  <a:lnTo>
                    <a:pt x="141020" y="106991"/>
                  </a:lnTo>
                  <a:lnTo>
                    <a:pt x="127314" y="127307"/>
                  </a:lnTo>
                  <a:lnTo>
                    <a:pt x="107002" y="141018"/>
                  </a:lnTo>
                  <a:lnTo>
                    <a:pt x="82156" y="146050"/>
                  </a:lnTo>
                  <a:lnTo>
                    <a:pt x="131562" y="146050"/>
                  </a:lnTo>
                  <a:lnTo>
                    <a:pt x="140217" y="140209"/>
                  </a:lnTo>
                  <a:lnTo>
                    <a:pt x="157844" y="114091"/>
                  </a:lnTo>
                  <a:lnTo>
                    <a:pt x="164312" y="82143"/>
                  </a:lnTo>
                  <a:lnTo>
                    <a:pt x="157844" y="50197"/>
                  </a:lnTo>
                  <a:lnTo>
                    <a:pt x="140217" y="24083"/>
                  </a:lnTo>
                  <a:lnTo>
                    <a:pt x="131569" y="18249"/>
                  </a:lnTo>
                  <a:close/>
                </a:path>
              </a:pathLst>
            </a:custGeom>
            <a:solidFill>
              <a:srgbClr val="004166"/>
            </a:solidFill>
          </p:spPr>
          <p:txBody>
            <a:bodyPr wrap="square" lIns="0" tIns="0" rIns="0" bIns="0" rtlCol="0"/>
            <a:lstStyle/>
            <a:p>
              <a:endParaRPr/>
            </a:p>
          </p:txBody>
        </p:sp>
        <p:sp>
          <p:nvSpPr>
            <p:cNvPr id="47" name="object 47"/>
            <p:cNvSpPr/>
            <p:nvPr/>
          </p:nvSpPr>
          <p:spPr>
            <a:xfrm>
              <a:off x="11016191" y="2037717"/>
              <a:ext cx="223520" cy="235585"/>
            </a:xfrm>
            <a:custGeom>
              <a:avLst/>
              <a:gdLst/>
              <a:ahLst/>
              <a:cxnLst/>
              <a:rect l="l" t="t" r="r" b="b"/>
              <a:pathLst>
                <a:path w="223520" h="235585">
                  <a:moveTo>
                    <a:pt x="214858" y="0"/>
                  </a:moveTo>
                  <a:lnTo>
                    <a:pt x="1879" y="111112"/>
                  </a:lnTo>
                  <a:lnTo>
                    <a:pt x="0" y="114223"/>
                  </a:lnTo>
                  <a:lnTo>
                    <a:pt x="0" y="121031"/>
                  </a:lnTo>
                  <a:lnTo>
                    <a:pt x="1879" y="124142"/>
                  </a:lnTo>
                  <a:lnTo>
                    <a:pt x="214858" y="235254"/>
                  </a:lnTo>
                  <a:lnTo>
                    <a:pt x="223291" y="219075"/>
                  </a:lnTo>
                  <a:lnTo>
                    <a:pt x="28854" y="117627"/>
                  </a:lnTo>
                  <a:lnTo>
                    <a:pt x="223291" y="16179"/>
                  </a:lnTo>
                  <a:lnTo>
                    <a:pt x="214858" y="0"/>
                  </a:lnTo>
                  <a:close/>
                </a:path>
              </a:pathLst>
            </a:custGeom>
            <a:solidFill>
              <a:srgbClr val="004166"/>
            </a:solidFill>
          </p:spPr>
          <p:txBody>
            <a:bodyPr wrap="square" lIns="0" tIns="0" rIns="0" bIns="0" rtlCol="0"/>
            <a:lstStyle/>
            <a:p>
              <a:endParaRPr/>
            </a:p>
          </p:txBody>
        </p:sp>
        <p:sp>
          <p:nvSpPr>
            <p:cNvPr id="48" name="object 48"/>
            <p:cNvSpPr/>
            <p:nvPr/>
          </p:nvSpPr>
          <p:spPr>
            <a:xfrm>
              <a:off x="11015446" y="1935402"/>
              <a:ext cx="439420" cy="439420"/>
            </a:xfrm>
            <a:custGeom>
              <a:avLst/>
              <a:gdLst/>
              <a:ahLst/>
              <a:cxnLst/>
              <a:rect l="l" t="t" r="r" b="b"/>
              <a:pathLst>
                <a:path w="439420" h="439419">
                  <a:moveTo>
                    <a:pt x="10121" y="0"/>
                  </a:moveTo>
                  <a:lnTo>
                    <a:pt x="5689" y="901"/>
                  </a:lnTo>
                  <a:lnTo>
                    <a:pt x="2984" y="3987"/>
                  </a:lnTo>
                  <a:lnTo>
                    <a:pt x="304" y="7086"/>
                  </a:lnTo>
                  <a:lnTo>
                    <a:pt x="0" y="11569"/>
                  </a:lnTo>
                  <a:lnTo>
                    <a:pt x="136905" y="219951"/>
                  </a:lnTo>
                  <a:lnTo>
                    <a:pt x="0" y="428307"/>
                  </a:lnTo>
                  <a:lnTo>
                    <a:pt x="304" y="432803"/>
                  </a:lnTo>
                  <a:lnTo>
                    <a:pt x="4775" y="437934"/>
                  </a:lnTo>
                  <a:lnTo>
                    <a:pt x="7302" y="439026"/>
                  </a:lnTo>
                  <a:lnTo>
                    <a:pt x="11201" y="439026"/>
                  </a:lnTo>
                  <a:lnTo>
                    <a:pt x="12547" y="438721"/>
                  </a:lnTo>
                  <a:lnTo>
                    <a:pt x="77814" y="407504"/>
                  </a:lnTo>
                  <a:lnTo>
                    <a:pt x="35496" y="407504"/>
                  </a:lnTo>
                  <a:lnTo>
                    <a:pt x="147840" y="236562"/>
                  </a:lnTo>
                  <a:lnTo>
                    <a:pt x="169680" y="236562"/>
                  </a:lnTo>
                  <a:lnTo>
                    <a:pt x="158762" y="219951"/>
                  </a:lnTo>
                  <a:lnTo>
                    <a:pt x="169695" y="203314"/>
                  </a:lnTo>
                  <a:lnTo>
                    <a:pt x="147840" y="203314"/>
                  </a:lnTo>
                  <a:lnTo>
                    <a:pt x="35496" y="32372"/>
                  </a:lnTo>
                  <a:lnTo>
                    <a:pt x="77841" y="32372"/>
                  </a:lnTo>
                  <a:lnTo>
                    <a:pt x="10121" y="0"/>
                  </a:lnTo>
                  <a:close/>
                </a:path>
                <a:path w="439420" h="439419">
                  <a:moveTo>
                    <a:pt x="169680" y="236562"/>
                  </a:moveTo>
                  <a:lnTo>
                    <a:pt x="147840" y="236562"/>
                  </a:lnTo>
                  <a:lnTo>
                    <a:pt x="206451" y="325754"/>
                  </a:lnTo>
                  <a:lnTo>
                    <a:pt x="35496" y="407504"/>
                  </a:lnTo>
                  <a:lnTo>
                    <a:pt x="77814" y="407504"/>
                  </a:lnTo>
                  <a:lnTo>
                    <a:pt x="224040" y="337565"/>
                  </a:lnTo>
                  <a:lnTo>
                    <a:pt x="262354" y="317576"/>
                  </a:lnTo>
                  <a:lnTo>
                    <a:pt x="222923" y="317576"/>
                  </a:lnTo>
                  <a:lnTo>
                    <a:pt x="169680" y="236562"/>
                  </a:lnTo>
                  <a:close/>
                </a:path>
                <a:path w="439420" h="439419">
                  <a:moveTo>
                    <a:pt x="262389" y="122313"/>
                  </a:moveTo>
                  <a:lnTo>
                    <a:pt x="222923" y="122313"/>
                  </a:lnTo>
                  <a:lnTo>
                    <a:pt x="410032" y="219951"/>
                  </a:lnTo>
                  <a:lnTo>
                    <a:pt x="222923" y="317576"/>
                  </a:lnTo>
                  <a:lnTo>
                    <a:pt x="262354" y="317576"/>
                  </a:lnTo>
                  <a:lnTo>
                    <a:pt x="437006" y="226453"/>
                  </a:lnTo>
                  <a:lnTo>
                    <a:pt x="438899" y="223342"/>
                  </a:lnTo>
                  <a:lnTo>
                    <a:pt x="438899" y="216534"/>
                  </a:lnTo>
                  <a:lnTo>
                    <a:pt x="437006" y="213423"/>
                  </a:lnTo>
                  <a:lnTo>
                    <a:pt x="262389" y="122313"/>
                  </a:lnTo>
                  <a:close/>
                </a:path>
                <a:path w="439420" h="439419">
                  <a:moveTo>
                    <a:pt x="77841" y="32372"/>
                  </a:moveTo>
                  <a:lnTo>
                    <a:pt x="35496" y="32372"/>
                  </a:lnTo>
                  <a:lnTo>
                    <a:pt x="206451" y="114122"/>
                  </a:lnTo>
                  <a:lnTo>
                    <a:pt x="147840" y="203314"/>
                  </a:lnTo>
                  <a:lnTo>
                    <a:pt x="169695" y="203314"/>
                  </a:lnTo>
                  <a:lnTo>
                    <a:pt x="222923" y="122313"/>
                  </a:lnTo>
                  <a:lnTo>
                    <a:pt x="262389" y="122313"/>
                  </a:lnTo>
                  <a:lnTo>
                    <a:pt x="223761" y="102158"/>
                  </a:lnTo>
                  <a:lnTo>
                    <a:pt x="77841" y="32372"/>
                  </a:lnTo>
                  <a:close/>
                </a:path>
              </a:pathLst>
            </a:custGeom>
            <a:solidFill>
              <a:srgbClr val="004166"/>
            </a:solidFill>
          </p:spPr>
          <p:txBody>
            <a:bodyPr wrap="square" lIns="0" tIns="0" rIns="0" bIns="0" rtlCol="0"/>
            <a:lstStyle/>
            <a:p>
              <a:endParaRPr/>
            </a:p>
          </p:txBody>
        </p:sp>
      </p:grpSp>
      <p:grpSp>
        <p:nvGrpSpPr>
          <p:cNvPr id="68" name="Group 67">
            <a:extLst>
              <a:ext uri="{FF2B5EF4-FFF2-40B4-BE49-F238E27FC236}">
                <a16:creationId xmlns:a16="http://schemas.microsoft.com/office/drawing/2014/main" id="{751F5EED-0661-FD46-AB85-CB9DA0D928E9}"/>
              </a:ext>
            </a:extLst>
          </p:cNvPr>
          <p:cNvGrpSpPr/>
          <p:nvPr/>
        </p:nvGrpSpPr>
        <p:grpSpPr>
          <a:xfrm>
            <a:off x="3020413" y="4122620"/>
            <a:ext cx="690630" cy="689594"/>
            <a:chOff x="3020413" y="4122620"/>
            <a:chExt cx="690630" cy="689594"/>
          </a:xfrm>
        </p:grpSpPr>
        <p:sp>
          <p:nvSpPr>
            <p:cNvPr id="49" name="object 49"/>
            <p:cNvSpPr/>
            <p:nvPr/>
          </p:nvSpPr>
          <p:spPr>
            <a:xfrm>
              <a:off x="3656215" y="4489462"/>
              <a:ext cx="0" cy="269240"/>
            </a:xfrm>
            <a:custGeom>
              <a:avLst/>
              <a:gdLst/>
              <a:ahLst/>
              <a:cxnLst/>
              <a:rect l="l" t="t" r="r" b="b"/>
              <a:pathLst>
                <a:path h="269239">
                  <a:moveTo>
                    <a:pt x="0" y="0"/>
                  </a:moveTo>
                  <a:lnTo>
                    <a:pt x="0" y="268960"/>
                  </a:lnTo>
                </a:path>
              </a:pathLst>
            </a:custGeom>
            <a:ln w="21513">
              <a:solidFill>
                <a:srgbClr val="00ACDD"/>
              </a:solidFill>
            </a:ln>
          </p:spPr>
          <p:txBody>
            <a:bodyPr wrap="square" lIns="0" tIns="0" rIns="0" bIns="0" rtlCol="0"/>
            <a:lstStyle/>
            <a:p>
              <a:endParaRPr/>
            </a:p>
          </p:txBody>
        </p:sp>
        <p:sp>
          <p:nvSpPr>
            <p:cNvPr id="50" name="object 50"/>
            <p:cNvSpPr/>
            <p:nvPr/>
          </p:nvSpPr>
          <p:spPr>
            <a:xfrm>
              <a:off x="3601366" y="4703583"/>
              <a:ext cx="109677" cy="65608"/>
            </a:xfrm>
            <a:prstGeom prst="rect">
              <a:avLst/>
            </a:prstGeom>
            <a:blipFill>
              <a:blip r:embed="rId15" cstate="print"/>
              <a:stretch>
                <a:fillRect/>
              </a:stretch>
            </a:blipFill>
          </p:spPr>
          <p:txBody>
            <a:bodyPr wrap="square" lIns="0" tIns="0" rIns="0" bIns="0" rtlCol="0"/>
            <a:lstStyle/>
            <a:p>
              <a:endParaRPr/>
            </a:p>
          </p:txBody>
        </p:sp>
        <p:sp>
          <p:nvSpPr>
            <p:cNvPr id="51" name="object 51"/>
            <p:cNvSpPr/>
            <p:nvPr/>
          </p:nvSpPr>
          <p:spPr>
            <a:xfrm>
              <a:off x="3075254" y="4177461"/>
              <a:ext cx="0" cy="269240"/>
            </a:xfrm>
            <a:custGeom>
              <a:avLst/>
              <a:gdLst/>
              <a:ahLst/>
              <a:cxnLst/>
              <a:rect l="l" t="t" r="r" b="b"/>
              <a:pathLst>
                <a:path h="269239">
                  <a:moveTo>
                    <a:pt x="0" y="0"/>
                  </a:moveTo>
                  <a:lnTo>
                    <a:pt x="0" y="268973"/>
                  </a:lnTo>
                </a:path>
              </a:pathLst>
            </a:custGeom>
            <a:ln w="21513">
              <a:solidFill>
                <a:srgbClr val="00ACDD"/>
              </a:solidFill>
            </a:ln>
          </p:spPr>
          <p:txBody>
            <a:bodyPr wrap="square" lIns="0" tIns="0" rIns="0" bIns="0" rtlCol="0"/>
            <a:lstStyle/>
            <a:p>
              <a:endParaRPr/>
            </a:p>
          </p:txBody>
        </p:sp>
        <p:sp>
          <p:nvSpPr>
            <p:cNvPr id="52" name="object 52"/>
            <p:cNvSpPr/>
            <p:nvPr/>
          </p:nvSpPr>
          <p:spPr>
            <a:xfrm>
              <a:off x="3020413" y="4165656"/>
              <a:ext cx="109689" cy="66649"/>
            </a:xfrm>
            <a:prstGeom prst="rect">
              <a:avLst/>
            </a:prstGeom>
            <a:blipFill>
              <a:blip r:embed="rId16" cstate="print"/>
              <a:stretch>
                <a:fillRect/>
              </a:stretch>
            </a:blipFill>
          </p:spPr>
          <p:txBody>
            <a:bodyPr wrap="square" lIns="0" tIns="0" rIns="0" bIns="0" rtlCol="0"/>
            <a:lstStyle/>
            <a:p>
              <a:endParaRPr/>
            </a:p>
          </p:txBody>
        </p:sp>
        <p:sp>
          <p:nvSpPr>
            <p:cNvPr id="53" name="object 53"/>
            <p:cNvSpPr/>
            <p:nvPr/>
          </p:nvSpPr>
          <p:spPr>
            <a:xfrm>
              <a:off x="3387242" y="4177474"/>
              <a:ext cx="269240" cy="0"/>
            </a:xfrm>
            <a:custGeom>
              <a:avLst/>
              <a:gdLst/>
              <a:ahLst/>
              <a:cxnLst/>
              <a:rect l="l" t="t" r="r" b="b"/>
              <a:pathLst>
                <a:path w="269239">
                  <a:moveTo>
                    <a:pt x="0" y="0"/>
                  </a:moveTo>
                  <a:lnTo>
                    <a:pt x="268960" y="0"/>
                  </a:lnTo>
                </a:path>
              </a:pathLst>
            </a:custGeom>
            <a:ln w="21513">
              <a:solidFill>
                <a:srgbClr val="00ACDD"/>
              </a:solidFill>
            </a:ln>
          </p:spPr>
          <p:txBody>
            <a:bodyPr wrap="square" lIns="0" tIns="0" rIns="0" bIns="0" rtlCol="0"/>
            <a:lstStyle/>
            <a:p>
              <a:endParaRPr/>
            </a:p>
          </p:txBody>
        </p:sp>
        <p:sp>
          <p:nvSpPr>
            <p:cNvPr id="54" name="object 54"/>
            <p:cNvSpPr/>
            <p:nvPr/>
          </p:nvSpPr>
          <p:spPr>
            <a:xfrm>
              <a:off x="3601358" y="4122620"/>
              <a:ext cx="66671" cy="108644"/>
            </a:xfrm>
            <a:prstGeom prst="rect">
              <a:avLst/>
            </a:prstGeom>
            <a:blipFill>
              <a:blip r:embed="rId17" cstate="print"/>
              <a:stretch>
                <a:fillRect/>
              </a:stretch>
            </a:blipFill>
          </p:spPr>
          <p:txBody>
            <a:bodyPr wrap="square" lIns="0" tIns="0" rIns="0" bIns="0" rtlCol="0"/>
            <a:lstStyle/>
            <a:p>
              <a:endParaRPr/>
            </a:p>
          </p:txBody>
        </p:sp>
        <p:sp>
          <p:nvSpPr>
            <p:cNvPr id="55" name="object 55"/>
            <p:cNvSpPr/>
            <p:nvPr/>
          </p:nvSpPr>
          <p:spPr>
            <a:xfrm>
              <a:off x="3075254" y="4758435"/>
              <a:ext cx="269240" cy="0"/>
            </a:xfrm>
            <a:custGeom>
              <a:avLst/>
              <a:gdLst/>
              <a:ahLst/>
              <a:cxnLst/>
              <a:rect l="l" t="t" r="r" b="b"/>
              <a:pathLst>
                <a:path w="269239">
                  <a:moveTo>
                    <a:pt x="0" y="0"/>
                  </a:moveTo>
                  <a:lnTo>
                    <a:pt x="268960" y="0"/>
                  </a:lnTo>
                </a:path>
              </a:pathLst>
            </a:custGeom>
            <a:ln w="21513">
              <a:solidFill>
                <a:srgbClr val="00ACDD"/>
              </a:solidFill>
            </a:ln>
          </p:spPr>
          <p:txBody>
            <a:bodyPr wrap="square" lIns="0" tIns="0" rIns="0" bIns="0" rtlCol="0"/>
            <a:lstStyle/>
            <a:p>
              <a:endParaRPr/>
            </a:p>
          </p:txBody>
        </p:sp>
        <p:sp>
          <p:nvSpPr>
            <p:cNvPr id="56" name="object 56"/>
            <p:cNvSpPr/>
            <p:nvPr/>
          </p:nvSpPr>
          <p:spPr>
            <a:xfrm>
              <a:off x="3063431" y="4703583"/>
              <a:ext cx="66671" cy="108631"/>
            </a:xfrm>
            <a:prstGeom prst="rect">
              <a:avLst/>
            </a:prstGeom>
            <a:blipFill>
              <a:blip r:embed="rId18" cstate="print"/>
              <a:stretch>
                <a:fillRect/>
              </a:stretch>
            </a:blipFill>
          </p:spPr>
          <p:txBody>
            <a:bodyPr wrap="square" lIns="0" tIns="0" rIns="0" bIns="0" rtlCol="0"/>
            <a:lstStyle/>
            <a:p>
              <a:endParaRPr/>
            </a:p>
          </p:txBody>
        </p:sp>
        <p:sp>
          <p:nvSpPr>
            <p:cNvPr id="57" name="object 57"/>
            <p:cNvSpPr/>
            <p:nvPr/>
          </p:nvSpPr>
          <p:spPr>
            <a:xfrm>
              <a:off x="3247383" y="4349612"/>
              <a:ext cx="236689" cy="236681"/>
            </a:xfrm>
            <a:prstGeom prst="rect">
              <a:avLst/>
            </a:prstGeom>
            <a:blipFill>
              <a:blip r:embed="rId19" cstate="print"/>
              <a:stretch>
                <a:fillRect/>
              </a:stretch>
            </a:blipFill>
          </p:spPr>
          <p:txBody>
            <a:bodyPr wrap="square" lIns="0" tIns="0" rIns="0" bIns="0" rtlCol="0"/>
            <a:lstStyle/>
            <a:p>
              <a:endParaRPr/>
            </a:p>
          </p:txBody>
        </p:sp>
        <p:sp>
          <p:nvSpPr>
            <p:cNvPr id="58" name="object 58"/>
            <p:cNvSpPr/>
            <p:nvPr/>
          </p:nvSpPr>
          <p:spPr>
            <a:xfrm>
              <a:off x="3107527" y="4209751"/>
              <a:ext cx="516890" cy="516890"/>
            </a:xfrm>
            <a:custGeom>
              <a:avLst/>
              <a:gdLst/>
              <a:ahLst/>
              <a:cxnLst/>
              <a:rect l="l" t="t" r="r" b="b"/>
              <a:pathLst>
                <a:path w="516889" h="516889">
                  <a:moveTo>
                    <a:pt x="258203" y="0"/>
                  </a:moveTo>
                  <a:lnTo>
                    <a:pt x="211853" y="4167"/>
                  </a:lnTo>
                  <a:lnTo>
                    <a:pt x="168202" y="16179"/>
                  </a:lnTo>
                  <a:lnTo>
                    <a:pt x="127987" y="35301"/>
                  </a:lnTo>
                  <a:lnTo>
                    <a:pt x="91943" y="60799"/>
                  </a:lnTo>
                  <a:lnTo>
                    <a:pt x="60803" y="91937"/>
                  </a:lnTo>
                  <a:lnTo>
                    <a:pt x="35304" y="127982"/>
                  </a:lnTo>
                  <a:lnTo>
                    <a:pt x="16180" y="168197"/>
                  </a:lnTo>
                  <a:lnTo>
                    <a:pt x="4167" y="211849"/>
                  </a:lnTo>
                  <a:lnTo>
                    <a:pt x="0" y="258203"/>
                  </a:lnTo>
                  <a:lnTo>
                    <a:pt x="4167" y="304554"/>
                  </a:lnTo>
                  <a:lnTo>
                    <a:pt x="16180" y="348204"/>
                  </a:lnTo>
                  <a:lnTo>
                    <a:pt x="35304" y="388419"/>
                  </a:lnTo>
                  <a:lnTo>
                    <a:pt x="60803" y="424464"/>
                  </a:lnTo>
                  <a:lnTo>
                    <a:pt x="91943" y="455603"/>
                  </a:lnTo>
                  <a:lnTo>
                    <a:pt x="127987" y="481102"/>
                  </a:lnTo>
                  <a:lnTo>
                    <a:pt x="168202" y="500226"/>
                  </a:lnTo>
                  <a:lnTo>
                    <a:pt x="211853" y="512239"/>
                  </a:lnTo>
                  <a:lnTo>
                    <a:pt x="258203" y="516407"/>
                  </a:lnTo>
                  <a:lnTo>
                    <a:pt x="304554" y="512239"/>
                  </a:lnTo>
                  <a:lnTo>
                    <a:pt x="348204" y="500226"/>
                  </a:lnTo>
                  <a:lnTo>
                    <a:pt x="359445" y="494880"/>
                  </a:lnTo>
                  <a:lnTo>
                    <a:pt x="258203" y="494880"/>
                  </a:lnTo>
                  <a:lnTo>
                    <a:pt x="210564" y="490063"/>
                  </a:lnTo>
                  <a:lnTo>
                    <a:pt x="166164" y="476252"/>
                  </a:lnTo>
                  <a:lnTo>
                    <a:pt x="125962" y="454405"/>
                  </a:lnTo>
                  <a:lnTo>
                    <a:pt x="90919" y="425481"/>
                  </a:lnTo>
                  <a:lnTo>
                    <a:pt x="61993" y="390440"/>
                  </a:lnTo>
                  <a:lnTo>
                    <a:pt x="40144" y="350241"/>
                  </a:lnTo>
                  <a:lnTo>
                    <a:pt x="26331" y="305842"/>
                  </a:lnTo>
                  <a:lnTo>
                    <a:pt x="21513" y="258203"/>
                  </a:lnTo>
                  <a:lnTo>
                    <a:pt x="26331" y="210560"/>
                  </a:lnTo>
                  <a:lnTo>
                    <a:pt x="40144" y="166158"/>
                  </a:lnTo>
                  <a:lnTo>
                    <a:pt x="61993" y="125957"/>
                  </a:lnTo>
                  <a:lnTo>
                    <a:pt x="90919" y="90914"/>
                  </a:lnTo>
                  <a:lnTo>
                    <a:pt x="125962" y="61990"/>
                  </a:lnTo>
                  <a:lnTo>
                    <a:pt x="166164" y="40142"/>
                  </a:lnTo>
                  <a:lnTo>
                    <a:pt x="210564" y="26330"/>
                  </a:lnTo>
                  <a:lnTo>
                    <a:pt x="258203" y="21513"/>
                  </a:lnTo>
                  <a:lnTo>
                    <a:pt x="359422" y="21513"/>
                  </a:lnTo>
                  <a:lnTo>
                    <a:pt x="348204" y="16179"/>
                  </a:lnTo>
                  <a:lnTo>
                    <a:pt x="304554" y="4167"/>
                  </a:lnTo>
                  <a:lnTo>
                    <a:pt x="258203" y="0"/>
                  </a:lnTo>
                  <a:close/>
                </a:path>
                <a:path w="516889" h="516889">
                  <a:moveTo>
                    <a:pt x="359422" y="21513"/>
                  </a:moveTo>
                  <a:lnTo>
                    <a:pt x="258203" y="21513"/>
                  </a:lnTo>
                  <a:lnTo>
                    <a:pt x="305843" y="26330"/>
                  </a:lnTo>
                  <a:lnTo>
                    <a:pt x="350243" y="40142"/>
                  </a:lnTo>
                  <a:lnTo>
                    <a:pt x="390444" y="61990"/>
                  </a:lnTo>
                  <a:lnTo>
                    <a:pt x="425488" y="90914"/>
                  </a:lnTo>
                  <a:lnTo>
                    <a:pt x="454413" y="125957"/>
                  </a:lnTo>
                  <a:lnTo>
                    <a:pt x="476263" y="166158"/>
                  </a:lnTo>
                  <a:lnTo>
                    <a:pt x="490076" y="210560"/>
                  </a:lnTo>
                  <a:lnTo>
                    <a:pt x="494893" y="258203"/>
                  </a:lnTo>
                  <a:lnTo>
                    <a:pt x="490076" y="305842"/>
                  </a:lnTo>
                  <a:lnTo>
                    <a:pt x="476263" y="350241"/>
                  </a:lnTo>
                  <a:lnTo>
                    <a:pt x="454413" y="390440"/>
                  </a:lnTo>
                  <a:lnTo>
                    <a:pt x="425488" y="425481"/>
                  </a:lnTo>
                  <a:lnTo>
                    <a:pt x="390444" y="454405"/>
                  </a:lnTo>
                  <a:lnTo>
                    <a:pt x="350243" y="476252"/>
                  </a:lnTo>
                  <a:lnTo>
                    <a:pt x="305843" y="490063"/>
                  </a:lnTo>
                  <a:lnTo>
                    <a:pt x="258203" y="494880"/>
                  </a:lnTo>
                  <a:lnTo>
                    <a:pt x="359445" y="494880"/>
                  </a:lnTo>
                  <a:lnTo>
                    <a:pt x="424464" y="455603"/>
                  </a:lnTo>
                  <a:lnTo>
                    <a:pt x="455603" y="424464"/>
                  </a:lnTo>
                  <a:lnTo>
                    <a:pt x="481102" y="388419"/>
                  </a:lnTo>
                  <a:lnTo>
                    <a:pt x="500226" y="348204"/>
                  </a:lnTo>
                  <a:lnTo>
                    <a:pt x="512239" y="304554"/>
                  </a:lnTo>
                  <a:lnTo>
                    <a:pt x="516407" y="258203"/>
                  </a:lnTo>
                  <a:lnTo>
                    <a:pt x="512239" y="211849"/>
                  </a:lnTo>
                  <a:lnTo>
                    <a:pt x="500226" y="168197"/>
                  </a:lnTo>
                  <a:lnTo>
                    <a:pt x="481102" y="127982"/>
                  </a:lnTo>
                  <a:lnTo>
                    <a:pt x="455603" y="91937"/>
                  </a:lnTo>
                  <a:lnTo>
                    <a:pt x="424464" y="60799"/>
                  </a:lnTo>
                  <a:lnTo>
                    <a:pt x="388419" y="35301"/>
                  </a:lnTo>
                  <a:lnTo>
                    <a:pt x="359422" y="21513"/>
                  </a:lnTo>
                  <a:close/>
                </a:path>
              </a:pathLst>
            </a:custGeom>
            <a:solidFill>
              <a:srgbClr val="00ACDD"/>
            </a:solidFill>
          </p:spPr>
          <p:txBody>
            <a:bodyPr wrap="square" lIns="0" tIns="0" rIns="0" bIns="0" rtlCol="0"/>
            <a:lstStyle/>
            <a:p>
              <a:endParaRPr/>
            </a:p>
          </p:txBody>
        </p:sp>
        <p:sp>
          <p:nvSpPr>
            <p:cNvPr id="59" name="object 59"/>
            <p:cNvSpPr/>
            <p:nvPr/>
          </p:nvSpPr>
          <p:spPr>
            <a:xfrm>
              <a:off x="3065364" y="4489361"/>
              <a:ext cx="280035" cy="280035"/>
            </a:xfrm>
            <a:custGeom>
              <a:avLst/>
              <a:gdLst/>
              <a:ahLst/>
              <a:cxnLst/>
              <a:rect l="l" t="t" r="r" b="b"/>
              <a:pathLst>
                <a:path w="280035" h="280035">
                  <a:moveTo>
                    <a:pt x="21450" y="0"/>
                  </a:moveTo>
                  <a:lnTo>
                    <a:pt x="0" y="1625"/>
                  </a:lnTo>
                  <a:lnTo>
                    <a:pt x="7632" y="49779"/>
                  </a:lnTo>
                  <a:lnTo>
                    <a:pt x="22627" y="95169"/>
                  </a:lnTo>
                  <a:lnTo>
                    <a:pt x="44323" y="137133"/>
                  </a:lnTo>
                  <a:lnTo>
                    <a:pt x="72056" y="175006"/>
                  </a:lnTo>
                  <a:lnTo>
                    <a:pt x="105162" y="208125"/>
                  </a:lnTo>
                  <a:lnTo>
                    <a:pt x="142980" y="235827"/>
                  </a:lnTo>
                  <a:lnTo>
                    <a:pt x="184845" y="257448"/>
                  </a:lnTo>
                  <a:lnTo>
                    <a:pt x="230095" y="272325"/>
                  </a:lnTo>
                  <a:lnTo>
                    <a:pt x="278066" y="279793"/>
                  </a:lnTo>
                  <a:lnTo>
                    <a:pt x="279628" y="258343"/>
                  </a:lnTo>
                  <a:lnTo>
                    <a:pt x="235089" y="251401"/>
                  </a:lnTo>
                  <a:lnTo>
                    <a:pt x="193076" y="237581"/>
                  </a:lnTo>
                  <a:lnTo>
                    <a:pt x="154205" y="217499"/>
                  </a:lnTo>
                  <a:lnTo>
                    <a:pt x="119093" y="191771"/>
                  </a:lnTo>
                  <a:lnTo>
                    <a:pt x="88353" y="161013"/>
                  </a:lnTo>
                  <a:lnTo>
                    <a:pt x="62604" y="125841"/>
                  </a:lnTo>
                  <a:lnTo>
                    <a:pt x="42460" y="86870"/>
                  </a:lnTo>
                  <a:lnTo>
                    <a:pt x="28536" y="44718"/>
                  </a:lnTo>
                  <a:lnTo>
                    <a:pt x="21450" y="0"/>
                  </a:lnTo>
                  <a:close/>
                </a:path>
              </a:pathLst>
            </a:custGeom>
            <a:solidFill>
              <a:srgbClr val="00ACDD"/>
            </a:solidFill>
          </p:spPr>
          <p:txBody>
            <a:bodyPr wrap="square" lIns="0" tIns="0" rIns="0" bIns="0" rtlCol="0"/>
            <a:lstStyle/>
            <a:p>
              <a:endParaRPr/>
            </a:p>
          </p:txBody>
        </p:sp>
        <p:sp>
          <p:nvSpPr>
            <p:cNvPr id="60" name="object 60"/>
            <p:cNvSpPr/>
            <p:nvPr/>
          </p:nvSpPr>
          <p:spPr>
            <a:xfrm>
              <a:off x="3387432" y="4489000"/>
              <a:ext cx="278765" cy="279400"/>
            </a:xfrm>
            <a:custGeom>
              <a:avLst/>
              <a:gdLst/>
              <a:ahLst/>
              <a:cxnLst/>
              <a:rect l="l" t="t" r="r" b="b"/>
              <a:pathLst>
                <a:path w="278764" h="279400">
                  <a:moveTo>
                    <a:pt x="257238" y="0"/>
                  </a:moveTo>
                  <a:lnTo>
                    <a:pt x="248870" y="49847"/>
                  </a:lnTo>
                  <a:lnTo>
                    <a:pt x="231959" y="96411"/>
                  </a:lnTo>
                  <a:lnTo>
                    <a:pt x="207378" y="138818"/>
                  </a:lnTo>
                  <a:lnTo>
                    <a:pt x="176001" y="176191"/>
                  </a:lnTo>
                  <a:lnTo>
                    <a:pt x="138701" y="207656"/>
                  </a:lnTo>
                  <a:lnTo>
                    <a:pt x="96352" y="232337"/>
                  </a:lnTo>
                  <a:lnTo>
                    <a:pt x="49827" y="249360"/>
                  </a:lnTo>
                  <a:lnTo>
                    <a:pt x="0" y="257848"/>
                  </a:lnTo>
                  <a:lnTo>
                    <a:pt x="1638" y="279298"/>
                  </a:lnTo>
                  <a:lnTo>
                    <a:pt x="49503" y="271645"/>
                  </a:lnTo>
                  <a:lnTo>
                    <a:pt x="94638" y="256647"/>
                  </a:lnTo>
                  <a:lnTo>
                    <a:pt x="136384" y="234965"/>
                  </a:lnTo>
                  <a:lnTo>
                    <a:pt x="174080" y="207263"/>
                  </a:lnTo>
                  <a:lnTo>
                    <a:pt x="207065" y="174200"/>
                  </a:lnTo>
                  <a:lnTo>
                    <a:pt x="234679" y="136441"/>
                  </a:lnTo>
                  <a:lnTo>
                    <a:pt x="256261" y="94646"/>
                  </a:lnTo>
                  <a:lnTo>
                    <a:pt x="271151" y="49478"/>
                  </a:lnTo>
                  <a:lnTo>
                    <a:pt x="278688" y="1600"/>
                  </a:lnTo>
                  <a:lnTo>
                    <a:pt x="257238" y="0"/>
                  </a:lnTo>
                  <a:close/>
                </a:path>
              </a:pathLst>
            </a:custGeom>
            <a:solidFill>
              <a:srgbClr val="00ACDD"/>
            </a:solidFill>
          </p:spPr>
          <p:txBody>
            <a:bodyPr wrap="square" lIns="0" tIns="0" rIns="0" bIns="0" rtlCol="0"/>
            <a:lstStyle/>
            <a:p>
              <a:endParaRPr/>
            </a:p>
          </p:txBody>
        </p:sp>
        <p:sp>
          <p:nvSpPr>
            <p:cNvPr id="61" name="object 61"/>
            <p:cNvSpPr/>
            <p:nvPr/>
          </p:nvSpPr>
          <p:spPr>
            <a:xfrm>
              <a:off x="3386530" y="4167526"/>
              <a:ext cx="280035" cy="280035"/>
            </a:xfrm>
            <a:custGeom>
              <a:avLst/>
              <a:gdLst/>
              <a:ahLst/>
              <a:cxnLst/>
              <a:rect l="l" t="t" r="r" b="b"/>
              <a:pathLst>
                <a:path w="280035" h="280035">
                  <a:moveTo>
                    <a:pt x="1574" y="0"/>
                  </a:moveTo>
                  <a:lnTo>
                    <a:pt x="0" y="21463"/>
                  </a:lnTo>
                  <a:lnTo>
                    <a:pt x="44689" y="28464"/>
                  </a:lnTo>
                  <a:lnTo>
                    <a:pt x="86815" y="42336"/>
                  </a:lnTo>
                  <a:lnTo>
                    <a:pt x="125761" y="62461"/>
                  </a:lnTo>
                  <a:lnTo>
                    <a:pt x="160913" y="88224"/>
                  </a:lnTo>
                  <a:lnTo>
                    <a:pt x="191653" y="119007"/>
                  </a:lnTo>
                  <a:lnTo>
                    <a:pt x="217366" y="154195"/>
                  </a:lnTo>
                  <a:lnTo>
                    <a:pt x="237437" y="193171"/>
                  </a:lnTo>
                  <a:lnTo>
                    <a:pt x="251251" y="235319"/>
                  </a:lnTo>
                  <a:lnTo>
                    <a:pt x="258190" y="280022"/>
                  </a:lnTo>
                  <a:lnTo>
                    <a:pt x="279641" y="278472"/>
                  </a:lnTo>
                  <a:lnTo>
                    <a:pt x="272174" y="230330"/>
                  </a:lnTo>
                  <a:lnTo>
                    <a:pt x="257301" y="184938"/>
                  </a:lnTo>
                  <a:lnTo>
                    <a:pt x="235687" y="142962"/>
                  </a:lnTo>
                  <a:lnTo>
                    <a:pt x="207994" y="105065"/>
                  </a:lnTo>
                  <a:lnTo>
                    <a:pt x="174887" y="71911"/>
                  </a:lnTo>
                  <a:lnTo>
                    <a:pt x="137027" y="44163"/>
                  </a:lnTo>
                  <a:lnTo>
                    <a:pt x="95080" y="22486"/>
                  </a:lnTo>
                  <a:lnTo>
                    <a:pt x="49708" y="7544"/>
                  </a:lnTo>
                  <a:lnTo>
                    <a:pt x="1574" y="0"/>
                  </a:lnTo>
                  <a:close/>
                </a:path>
              </a:pathLst>
            </a:custGeom>
            <a:solidFill>
              <a:srgbClr val="00ACDD"/>
            </a:solidFill>
          </p:spPr>
          <p:txBody>
            <a:bodyPr wrap="square" lIns="0" tIns="0" rIns="0" bIns="0" rtlCol="0"/>
            <a:lstStyle/>
            <a:p>
              <a:endParaRPr/>
            </a:p>
          </p:txBody>
        </p:sp>
        <p:sp>
          <p:nvSpPr>
            <p:cNvPr id="62" name="object 62"/>
            <p:cNvSpPr/>
            <p:nvPr/>
          </p:nvSpPr>
          <p:spPr>
            <a:xfrm>
              <a:off x="3065376" y="4167532"/>
              <a:ext cx="280035" cy="278765"/>
            </a:xfrm>
            <a:custGeom>
              <a:avLst/>
              <a:gdLst/>
              <a:ahLst/>
              <a:cxnLst/>
              <a:rect l="l" t="t" r="r" b="b"/>
              <a:pathLst>
                <a:path w="280035" h="278764">
                  <a:moveTo>
                    <a:pt x="277964" y="0"/>
                  </a:moveTo>
                  <a:lnTo>
                    <a:pt x="230044" y="7503"/>
                  </a:lnTo>
                  <a:lnTo>
                    <a:pt x="184836" y="22369"/>
                  </a:lnTo>
                  <a:lnTo>
                    <a:pt x="143003" y="43935"/>
                  </a:lnTo>
                  <a:lnTo>
                    <a:pt x="105209" y="71542"/>
                  </a:lnTo>
                  <a:lnTo>
                    <a:pt x="72115" y="104528"/>
                  </a:lnTo>
                  <a:lnTo>
                    <a:pt x="44384" y="142233"/>
                  </a:lnTo>
                  <a:lnTo>
                    <a:pt x="22680" y="183995"/>
                  </a:lnTo>
                  <a:lnTo>
                    <a:pt x="7664" y="229155"/>
                  </a:lnTo>
                  <a:lnTo>
                    <a:pt x="0" y="277050"/>
                  </a:lnTo>
                  <a:lnTo>
                    <a:pt x="21450" y="278701"/>
                  </a:lnTo>
                  <a:lnTo>
                    <a:pt x="29951" y="228836"/>
                  </a:lnTo>
                  <a:lnTo>
                    <a:pt x="46992" y="182284"/>
                  </a:lnTo>
                  <a:lnTo>
                    <a:pt x="71698" y="139918"/>
                  </a:lnTo>
                  <a:lnTo>
                    <a:pt x="103193" y="102612"/>
                  </a:lnTo>
                  <a:lnTo>
                    <a:pt x="140601" y="71239"/>
                  </a:lnTo>
                  <a:lnTo>
                    <a:pt x="183045" y="46672"/>
                  </a:lnTo>
                  <a:lnTo>
                    <a:pt x="229650" y="29784"/>
                  </a:lnTo>
                  <a:lnTo>
                    <a:pt x="279539" y="21450"/>
                  </a:lnTo>
                  <a:lnTo>
                    <a:pt x="277964" y="0"/>
                  </a:lnTo>
                  <a:close/>
                </a:path>
              </a:pathLst>
            </a:custGeom>
            <a:solidFill>
              <a:srgbClr val="00ACDD"/>
            </a:solidFill>
          </p:spPr>
          <p:txBody>
            <a:bodyPr wrap="square" lIns="0" tIns="0" rIns="0" bIns="0" rtlCol="0"/>
            <a:lstStyle/>
            <a:p>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
        <p:cNvGrpSpPr/>
        <p:nvPr/>
      </p:nvGrpSpPr>
      <p:grpSpPr>
        <a:xfrm>
          <a:off x="0" y="0"/>
          <a:ext cx="0" cy="0"/>
          <a:chOff x="0" y="0"/>
          <a:chExt cx="0" cy="0"/>
        </a:xfrm>
      </p:grpSpPr>
      <p:sp>
        <p:nvSpPr>
          <p:cNvPr id="103" name="Rectangle 10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reeform: Shape 10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2DFE5C5F-4747-4B9F-A668-6244133A734C}"/>
              </a:ext>
            </a:extLst>
          </p:cNvPr>
          <p:cNvSpPr>
            <a:spLocks noGrp="1"/>
          </p:cNvSpPr>
          <p:nvPr>
            <p:ph type="sldNum" idx="12"/>
          </p:nvPr>
        </p:nvSpPr>
        <p:spPr>
          <a:xfrm>
            <a:off x="8805333"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50</a:t>
            </a:fld>
            <a:endParaRPr lang="en-US"/>
          </a:p>
        </p:txBody>
      </p:sp>
      <p:sp>
        <p:nvSpPr>
          <p:cNvPr id="113" name="Isosceles Triangle 11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Google Shape;162;p21"/>
          <p:cNvPicPr preferRelativeResize="0"/>
          <p:nvPr/>
        </p:nvPicPr>
        <p:blipFill>
          <a:blip r:embed="rId3"/>
          <a:stretch>
            <a:fillRect/>
          </a:stretch>
        </p:blipFill>
        <p:spPr>
          <a:xfrm>
            <a:off x="1472708" y="643467"/>
            <a:ext cx="9246583" cy="5571065"/>
          </a:xfrm>
          <a:prstGeom prst="rect">
            <a:avLst/>
          </a:prstGeom>
          <a:noFill/>
          <a:ln>
            <a:noFill/>
          </a:ln>
        </p:spPr>
      </p:pic>
      <p:sp>
        <p:nvSpPr>
          <p:cNvPr id="115" name="Isosceles Triangle 11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7B9F0-AD99-4A13-90EE-6DA0EC7D50DA}"/>
              </a:ext>
            </a:extLst>
          </p:cNvPr>
          <p:cNvSpPr>
            <a:spLocks noGrp="1"/>
          </p:cNvSpPr>
          <p:nvPr>
            <p:ph type="title"/>
          </p:nvPr>
        </p:nvSpPr>
        <p:spPr>
          <a:xfrm>
            <a:off x="808638" y="386930"/>
            <a:ext cx="9236700" cy="1188950"/>
          </a:xfrm>
        </p:spPr>
        <p:txBody>
          <a:bodyPr anchor="b">
            <a:normAutofit/>
          </a:bodyPr>
          <a:lstStyle/>
          <a:p>
            <a:r>
              <a:rPr lang="en-IN" sz="5400" b="1" dirty="0">
                <a:solidFill>
                  <a:srgbClr val="FFC000"/>
                </a:solidFill>
              </a:rPr>
              <a:t>Use Cases of ML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B80E08-EADD-4F22-A4DD-0D547BB4A88C}"/>
              </a:ext>
            </a:extLst>
          </p:cNvPr>
          <p:cNvSpPr>
            <a:spLocks noGrp="1"/>
          </p:cNvSpPr>
          <p:nvPr>
            <p:ph idx="1"/>
          </p:nvPr>
        </p:nvSpPr>
        <p:spPr>
          <a:xfrm>
            <a:off x="793660" y="2599509"/>
            <a:ext cx="10143668" cy="3435531"/>
          </a:xfrm>
        </p:spPr>
        <p:txBody>
          <a:bodyPr anchor="ctr">
            <a:normAutofit/>
          </a:bodyPr>
          <a:lstStyle/>
          <a:p>
            <a:r>
              <a:rPr lang="en-IN" sz="2200" b="1" dirty="0">
                <a:solidFill>
                  <a:srgbClr val="FFC000"/>
                </a:solidFill>
              </a:rPr>
              <a:t>Automotive</a:t>
            </a:r>
            <a:r>
              <a:rPr lang="en-IN" sz="2200" dirty="0"/>
              <a:t> – Driverless cars</a:t>
            </a:r>
          </a:p>
          <a:p>
            <a:r>
              <a:rPr lang="en-IN" sz="2200" b="1" dirty="0">
                <a:solidFill>
                  <a:srgbClr val="FFC000"/>
                </a:solidFill>
              </a:rPr>
              <a:t>Banking</a:t>
            </a:r>
            <a:r>
              <a:rPr lang="en-IN" sz="2200" dirty="0"/>
              <a:t> – Opportunity to product new market, balance risk and detect fraud</a:t>
            </a:r>
          </a:p>
          <a:p>
            <a:r>
              <a:rPr lang="en-IN" sz="2200" b="1" dirty="0">
                <a:solidFill>
                  <a:srgbClr val="FFC000"/>
                </a:solidFill>
              </a:rPr>
              <a:t>Government</a:t>
            </a:r>
            <a:r>
              <a:rPr lang="en-IN" sz="2200" dirty="0"/>
              <a:t> – Enhance security and threat detection</a:t>
            </a:r>
          </a:p>
          <a:p>
            <a:r>
              <a:rPr lang="en-IN" sz="2200" b="1" dirty="0">
                <a:solidFill>
                  <a:srgbClr val="FFC000"/>
                </a:solidFill>
              </a:rPr>
              <a:t>Manufacturing</a:t>
            </a:r>
            <a:r>
              <a:rPr lang="en-IN" sz="2200" dirty="0"/>
              <a:t> – Product defects, Predictive Maintenance, Operational Efficiencies. </a:t>
            </a:r>
          </a:p>
          <a:p>
            <a:r>
              <a:rPr lang="en-IN" sz="2200" b="1" dirty="0">
                <a:solidFill>
                  <a:srgbClr val="FFC000"/>
                </a:solidFill>
              </a:rPr>
              <a:t>Retail</a:t>
            </a:r>
            <a:r>
              <a:rPr lang="en-IN" sz="2200" dirty="0"/>
              <a:t> – Continuous monitoring of consumer behaviour, Micro segmentation, product recommendation</a:t>
            </a:r>
          </a:p>
          <a:p>
            <a:r>
              <a:rPr lang="en-IN" sz="2200" b="1" dirty="0">
                <a:solidFill>
                  <a:srgbClr val="FFC000"/>
                </a:solidFill>
              </a:rPr>
              <a:t>Education</a:t>
            </a:r>
            <a:r>
              <a:rPr lang="en-IN" sz="2200" dirty="0"/>
              <a:t> – Career selection, Online teaching</a:t>
            </a:r>
          </a:p>
          <a:p>
            <a:r>
              <a:rPr lang="en-IN" sz="2200" b="1" dirty="0">
                <a:solidFill>
                  <a:srgbClr val="FFC000"/>
                </a:solidFill>
              </a:rPr>
              <a:t>E-commerce</a:t>
            </a:r>
            <a:r>
              <a:rPr lang="en-IN" sz="2200" dirty="0"/>
              <a:t> – Recommendation System, Last Mile Delivery, Customer engagement</a:t>
            </a:r>
          </a:p>
        </p:txBody>
      </p:sp>
    </p:spTree>
    <p:extLst>
      <p:ext uri="{BB962C8B-B14F-4D97-AF65-F5344CB8AC3E}">
        <p14:creationId xmlns:p14="http://schemas.microsoft.com/office/powerpoint/2010/main" val="2519843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4117-9C87-4C0B-8ACF-1F29654CDF49}"/>
              </a:ext>
            </a:extLst>
          </p:cNvPr>
          <p:cNvSpPr>
            <a:spLocks noGrp="1"/>
          </p:cNvSpPr>
          <p:nvPr>
            <p:ph type="title"/>
          </p:nvPr>
        </p:nvSpPr>
        <p:spPr>
          <a:xfrm>
            <a:off x="4965430" y="629268"/>
            <a:ext cx="6586491" cy="1286160"/>
          </a:xfrm>
        </p:spPr>
        <p:txBody>
          <a:bodyPr anchor="b">
            <a:normAutofit/>
          </a:bodyPr>
          <a:lstStyle/>
          <a:p>
            <a:r>
              <a:rPr lang="en-IN" sz="4100" b="1"/>
              <a:t>Challenges with Machine Learning</a:t>
            </a:r>
          </a:p>
        </p:txBody>
      </p:sp>
      <p:sp>
        <p:nvSpPr>
          <p:cNvPr id="3" name="Content Placeholder 2">
            <a:extLst>
              <a:ext uri="{FF2B5EF4-FFF2-40B4-BE49-F238E27FC236}">
                <a16:creationId xmlns:a16="http://schemas.microsoft.com/office/drawing/2014/main" id="{115AE26D-46D6-4D58-839F-703D25D20B6D}"/>
              </a:ext>
            </a:extLst>
          </p:cNvPr>
          <p:cNvSpPr>
            <a:spLocks noGrp="1"/>
          </p:cNvSpPr>
          <p:nvPr>
            <p:ph idx="1"/>
          </p:nvPr>
        </p:nvSpPr>
        <p:spPr>
          <a:xfrm>
            <a:off x="4965431" y="2438400"/>
            <a:ext cx="6586489" cy="3785419"/>
          </a:xfrm>
        </p:spPr>
        <p:txBody>
          <a:bodyPr>
            <a:normAutofit/>
          </a:bodyPr>
          <a:lstStyle/>
          <a:p>
            <a:r>
              <a:rPr lang="en-IN" sz="2000"/>
              <a:t>Data Integration and Preparation</a:t>
            </a:r>
          </a:p>
          <a:p>
            <a:pPr lvl="1"/>
            <a:r>
              <a:rPr lang="en-IN" sz="2000" b="1"/>
              <a:t>Feature Extraction </a:t>
            </a:r>
            <a:r>
              <a:rPr lang="en-IN" sz="2000"/>
              <a:t>- Combining the original features (e.g., variables) into a smaller set of more representative features</a:t>
            </a:r>
          </a:p>
          <a:p>
            <a:pPr lvl="1"/>
            <a:r>
              <a:rPr lang="en-IN" sz="2000" b="1"/>
              <a:t>Feature Selection </a:t>
            </a:r>
            <a:r>
              <a:rPr lang="en-IN" sz="2000"/>
              <a:t>- Selecting only the most meaningful original features to be used in the modeling algorithm</a:t>
            </a:r>
          </a:p>
          <a:p>
            <a:pPr lvl="1"/>
            <a:r>
              <a:rPr lang="en-IN" sz="2000" b="1"/>
              <a:t>Feature Engineering </a:t>
            </a:r>
            <a:r>
              <a:rPr lang="en-IN" sz="2000"/>
              <a:t>- Combining pre-existing features in a data set with one another or with features from external data sources to create new features that can make models more accurate</a:t>
            </a:r>
          </a:p>
        </p:txBody>
      </p:sp>
      <p:pic>
        <p:nvPicPr>
          <p:cNvPr id="5" name="Picture 4" descr="A close up of a keyboard&#10;&#10;Description automatically generated">
            <a:extLst>
              <a:ext uri="{FF2B5EF4-FFF2-40B4-BE49-F238E27FC236}">
                <a16:creationId xmlns:a16="http://schemas.microsoft.com/office/drawing/2014/main" id="{DA51B6F2-2BC6-419E-8D1D-D5D857A27219}"/>
              </a:ext>
            </a:extLst>
          </p:cNvPr>
          <p:cNvPicPr>
            <a:picLocks noChangeAspect="1"/>
          </p:cNvPicPr>
          <p:nvPr/>
        </p:nvPicPr>
        <p:blipFill rotWithShape="1">
          <a:blip r:embed="rId2"/>
          <a:srcRect l="24380" r="3050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005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E1EAAA2-38AB-4128-A7EC-C57B6144144B}"/>
              </a:ext>
            </a:extLst>
          </p:cNvPr>
          <p:cNvSpPr>
            <a:spLocks noGrp="1"/>
          </p:cNvSpPr>
          <p:nvPr>
            <p:ph type="title"/>
          </p:nvPr>
        </p:nvSpPr>
        <p:spPr>
          <a:xfrm>
            <a:off x="1047280" y="759805"/>
            <a:ext cx="10306520" cy="1325563"/>
          </a:xfrm>
        </p:spPr>
        <p:txBody>
          <a:bodyPr>
            <a:normAutofit/>
          </a:bodyPr>
          <a:lstStyle/>
          <a:p>
            <a:r>
              <a:rPr lang="en-IN" sz="4000">
                <a:solidFill>
                  <a:srgbClr val="FFFFFF"/>
                </a:solidFill>
              </a:rPr>
              <a:t>Artificial Neural Networks</a:t>
            </a:r>
          </a:p>
        </p:txBody>
      </p:sp>
      <p:sp>
        <p:nvSpPr>
          <p:cNvPr id="3" name="Content Placeholder 2">
            <a:extLst>
              <a:ext uri="{FF2B5EF4-FFF2-40B4-BE49-F238E27FC236}">
                <a16:creationId xmlns:a16="http://schemas.microsoft.com/office/drawing/2014/main" id="{6A88F3E9-6CE1-48AC-9A2E-4D52DE9497BD}"/>
              </a:ext>
            </a:extLst>
          </p:cNvPr>
          <p:cNvSpPr>
            <a:spLocks noGrp="1"/>
          </p:cNvSpPr>
          <p:nvPr>
            <p:ph idx="1"/>
          </p:nvPr>
        </p:nvSpPr>
        <p:spPr>
          <a:xfrm>
            <a:off x="1424904" y="2494450"/>
            <a:ext cx="4053545" cy="3563159"/>
          </a:xfrm>
        </p:spPr>
        <p:txBody>
          <a:bodyPr>
            <a:normAutofit/>
          </a:bodyPr>
          <a:lstStyle/>
          <a:p>
            <a:r>
              <a:rPr lang="en-IN" sz="2000"/>
              <a:t>It’s a supervised learning system built of neurons or perceptrons</a:t>
            </a:r>
          </a:p>
          <a:p>
            <a:r>
              <a:rPr lang="en-IN" sz="2000"/>
              <a:t>Neurons, connected with each other via interconnected layers, process data to drive information</a:t>
            </a:r>
          </a:p>
          <a:p>
            <a:r>
              <a:rPr lang="en-IN" sz="2000"/>
              <a:t>A shallow neural network has only three layers</a:t>
            </a:r>
          </a:p>
          <a:p>
            <a:pPr lvl="1"/>
            <a:r>
              <a:rPr lang="en-IN" sz="2000"/>
              <a:t>An Input Layer</a:t>
            </a:r>
          </a:p>
          <a:p>
            <a:pPr lvl="1"/>
            <a:r>
              <a:rPr lang="en-IN" sz="2000"/>
              <a:t>Hidden Layer</a:t>
            </a:r>
          </a:p>
          <a:p>
            <a:pPr lvl="1"/>
            <a:r>
              <a:rPr lang="en-IN" sz="2000"/>
              <a:t>Output Layer</a:t>
            </a:r>
          </a:p>
        </p:txBody>
      </p:sp>
      <p:pic>
        <p:nvPicPr>
          <p:cNvPr id="5" name="Picture 4">
            <a:extLst>
              <a:ext uri="{FF2B5EF4-FFF2-40B4-BE49-F238E27FC236}">
                <a16:creationId xmlns:a16="http://schemas.microsoft.com/office/drawing/2014/main" id="{DFBE8345-8784-4399-9D13-A16478B33651}"/>
              </a:ext>
            </a:extLst>
          </p:cNvPr>
          <p:cNvPicPr>
            <a:picLocks noChangeAspect="1"/>
          </p:cNvPicPr>
          <p:nvPr/>
        </p:nvPicPr>
        <p:blipFill rotWithShape="1">
          <a:blip r:embed="rId2"/>
          <a:srcRect r="3" b="5450"/>
          <a:stretch/>
        </p:blipFill>
        <p:spPr>
          <a:xfrm>
            <a:off x="6098892" y="2492376"/>
            <a:ext cx="4802404" cy="3563372"/>
          </a:xfrm>
          <a:prstGeom prst="rect">
            <a:avLst/>
          </a:prstGeom>
        </p:spPr>
      </p:pic>
    </p:spTree>
    <p:extLst>
      <p:ext uri="{BB962C8B-B14F-4D97-AF65-F5344CB8AC3E}">
        <p14:creationId xmlns:p14="http://schemas.microsoft.com/office/powerpoint/2010/main" val="2995266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8694-2BAD-47EC-A8F6-AC59B4D71DC8}"/>
              </a:ext>
            </a:extLst>
          </p:cNvPr>
          <p:cNvSpPr>
            <a:spLocks noGrp="1"/>
          </p:cNvSpPr>
          <p:nvPr>
            <p:ph type="title"/>
          </p:nvPr>
        </p:nvSpPr>
        <p:spPr>
          <a:xfrm>
            <a:off x="4965430" y="629268"/>
            <a:ext cx="6586491" cy="1286160"/>
          </a:xfrm>
        </p:spPr>
        <p:txBody>
          <a:bodyPr anchor="b">
            <a:normAutofit/>
          </a:bodyPr>
          <a:lstStyle/>
          <a:p>
            <a:r>
              <a:rPr lang="en-IN" b="1" dirty="0">
                <a:solidFill>
                  <a:srgbClr val="FFC000"/>
                </a:solidFill>
              </a:rPr>
              <a:t>Important Terms in ANN</a:t>
            </a:r>
          </a:p>
        </p:txBody>
      </p:sp>
      <p:sp>
        <p:nvSpPr>
          <p:cNvPr id="3" name="Content Placeholder 2">
            <a:extLst>
              <a:ext uri="{FF2B5EF4-FFF2-40B4-BE49-F238E27FC236}">
                <a16:creationId xmlns:a16="http://schemas.microsoft.com/office/drawing/2014/main" id="{EAF686D0-945C-4CE7-8B20-68B0A214D482}"/>
              </a:ext>
            </a:extLst>
          </p:cNvPr>
          <p:cNvSpPr>
            <a:spLocks noGrp="1"/>
          </p:cNvSpPr>
          <p:nvPr>
            <p:ph idx="1"/>
          </p:nvPr>
        </p:nvSpPr>
        <p:spPr>
          <a:xfrm>
            <a:off x="4965431" y="2438400"/>
            <a:ext cx="6586489" cy="3785419"/>
          </a:xfrm>
        </p:spPr>
        <p:txBody>
          <a:bodyPr>
            <a:normAutofit/>
          </a:bodyPr>
          <a:lstStyle/>
          <a:p>
            <a:r>
              <a:rPr lang="en-IN" sz="2000" b="1" dirty="0">
                <a:solidFill>
                  <a:srgbClr val="FFC000"/>
                </a:solidFill>
              </a:rPr>
              <a:t>Inputs</a:t>
            </a:r>
            <a:r>
              <a:rPr lang="en-IN" sz="2000" dirty="0"/>
              <a:t> – Source data from external world and fed into the system</a:t>
            </a:r>
          </a:p>
          <a:p>
            <a:r>
              <a:rPr lang="en-IN" sz="2000" b="1" dirty="0">
                <a:solidFill>
                  <a:srgbClr val="FFC000"/>
                </a:solidFill>
              </a:rPr>
              <a:t>Output</a:t>
            </a:r>
            <a:r>
              <a:rPr lang="en-IN" sz="2000" dirty="0"/>
              <a:t> – Prediction in terms of real value (probabilities) or Boolean numbers</a:t>
            </a:r>
          </a:p>
          <a:p>
            <a:r>
              <a:rPr lang="en-IN" sz="2000" b="1" dirty="0">
                <a:solidFill>
                  <a:srgbClr val="FFC000"/>
                </a:solidFill>
              </a:rPr>
              <a:t>Neurons/Perceptron </a:t>
            </a:r>
            <a:r>
              <a:rPr lang="en-IN" sz="2000" dirty="0"/>
              <a:t>– Basic unit of neural network which accept an input data, process it and make prediction</a:t>
            </a:r>
          </a:p>
          <a:p>
            <a:r>
              <a:rPr lang="en-IN" sz="2000" b="1" dirty="0">
                <a:solidFill>
                  <a:srgbClr val="FFC000"/>
                </a:solidFill>
              </a:rPr>
              <a:t>Activation function </a:t>
            </a:r>
            <a:r>
              <a:rPr lang="en-IN" sz="2000" dirty="0"/>
              <a:t>- Help generate output values within an acceptable range and include the non-linearity component</a:t>
            </a:r>
          </a:p>
          <a:p>
            <a:r>
              <a:rPr lang="en-IN" sz="2000" b="1" dirty="0">
                <a:solidFill>
                  <a:srgbClr val="FFC000"/>
                </a:solidFill>
              </a:rPr>
              <a:t>Weight Space </a:t>
            </a:r>
            <a:r>
              <a:rPr lang="en-IN" sz="2000" dirty="0"/>
              <a:t>– An optimal set of numeric number which help in measuring the value of an output</a:t>
            </a:r>
          </a:p>
        </p:txBody>
      </p:sp>
      <p:pic>
        <p:nvPicPr>
          <p:cNvPr id="5" name="Picture 4">
            <a:extLst>
              <a:ext uri="{FF2B5EF4-FFF2-40B4-BE49-F238E27FC236}">
                <a16:creationId xmlns:a16="http://schemas.microsoft.com/office/drawing/2014/main" id="{012B94B9-E1AC-4F04-BEBA-50E60CA8E93D}"/>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986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08694-2BAD-47EC-A8F6-AC59B4D71DC8}"/>
              </a:ext>
            </a:extLst>
          </p:cNvPr>
          <p:cNvSpPr>
            <a:spLocks noGrp="1"/>
          </p:cNvSpPr>
          <p:nvPr>
            <p:ph type="title"/>
          </p:nvPr>
        </p:nvSpPr>
        <p:spPr>
          <a:xfrm>
            <a:off x="4965430" y="629268"/>
            <a:ext cx="6586491" cy="1286160"/>
          </a:xfrm>
        </p:spPr>
        <p:txBody>
          <a:bodyPr anchor="b">
            <a:normAutofit fontScale="90000"/>
          </a:bodyPr>
          <a:lstStyle/>
          <a:p>
            <a:r>
              <a:rPr lang="en-IN" b="1" dirty="0">
                <a:solidFill>
                  <a:srgbClr val="FFC000"/>
                </a:solidFill>
              </a:rPr>
              <a:t>Important Terms in ANN </a:t>
            </a:r>
            <a:r>
              <a:rPr lang="en-IN" b="1" dirty="0" err="1">
                <a:solidFill>
                  <a:srgbClr val="FFC000"/>
                </a:solidFill>
              </a:rPr>
              <a:t>Contd</a:t>
            </a:r>
            <a:r>
              <a:rPr lang="en-IN" b="1" dirty="0">
                <a:solidFill>
                  <a:srgbClr val="FFC000"/>
                </a:solidFill>
              </a:rPr>
              <a:t>…</a:t>
            </a:r>
          </a:p>
        </p:txBody>
      </p:sp>
      <p:sp>
        <p:nvSpPr>
          <p:cNvPr id="3" name="Content Placeholder 2">
            <a:extLst>
              <a:ext uri="{FF2B5EF4-FFF2-40B4-BE49-F238E27FC236}">
                <a16:creationId xmlns:a16="http://schemas.microsoft.com/office/drawing/2014/main" id="{EAF686D0-945C-4CE7-8B20-68B0A214D482}"/>
              </a:ext>
            </a:extLst>
          </p:cNvPr>
          <p:cNvSpPr>
            <a:spLocks noGrp="1"/>
          </p:cNvSpPr>
          <p:nvPr>
            <p:ph idx="1"/>
          </p:nvPr>
        </p:nvSpPr>
        <p:spPr>
          <a:xfrm>
            <a:off x="4965431" y="2438400"/>
            <a:ext cx="6586489" cy="3785419"/>
          </a:xfrm>
        </p:spPr>
        <p:txBody>
          <a:bodyPr>
            <a:normAutofit lnSpcReduction="10000"/>
          </a:bodyPr>
          <a:lstStyle/>
          <a:p>
            <a:r>
              <a:rPr lang="en-IN" sz="2000" b="1" dirty="0">
                <a:solidFill>
                  <a:srgbClr val="FFC000"/>
                </a:solidFill>
              </a:rPr>
              <a:t>Forward Pass</a:t>
            </a:r>
            <a:r>
              <a:rPr lang="en-IN" sz="2000" dirty="0"/>
              <a:t> – Takes the data, passes it through the network and allows each neuron to process the data</a:t>
            </a:r>
          </a:p>
          <a:p>
            <a:r>
              <a:rPr lang="en-IN" sz="2000" b="1" dirty="0">
                <a:solidFill>
                  <a:srgbClr val="FFC000"/>
                </a:solidFill>
              </a:rPr>
              <a:t>Error Function</a:t>
            </a:r>
            <a:r>
              <a:rPr lang="en-IN" sz="2000" dirty="0"/>
              <a:t> – Defines how far the actual output of the current model is from the correct output.</a:t>
            </a:r>
          </a:p>
          <a:p>
            <a:r>
              <a:rPr lang="en-IN" sz="2000" b="1" dirty="0">
                <a:solidFill>
                  <a:srgbClr val="FFC000"/>
                </a:solidFill>
              </a:rPr>
              <a:t>Backpropagation</a:t>
            </a:r>
            <a:r>
              <a:rPr lang="en-IN" sz="2000" dirty="0"/>
              <a:t>– Moving data back from the network’s prediction to the neurons that generated that prediction</a:t>
            </a:r>
          </a:p>
          <a:p>
            <a:r>
              <a:rPr lang="en-IN" sz="2000" b="1" dirty="0">
                <a:solidFill>
                  <a:srgbClr val="FFC000"/>
                </a:solidFill>
              </a:rPr>
              <a:t>Bias and Variance </a:t>
            </a:r>
            <a:r>
              <a:rPr lang="en-IN" sz="2000" dirty="0"/>
              <a:t>- Bias measures how well the model fits the training set. Variance measures how well the model works with unknown inputs that were not available during training</a:t>
            </a:r>
          </a:p>
          <a:p>
            <a:r>
              <a:rPr lang="en-IN" sz="2000" b="1" dirty="0">
                <a:solidFill>
                  <a:srgbClr val="FFC000"/>
                </a:solidFill>
              </a:rPr>
              <a:t>Hyperparameters</a:t>
            </a:r>
            <a:r>
              <a:rPr lang="en-IN" sz="2000" dirty="0"/>
              <a:t>– A setting that affects the structure or operation of the neural network.</a:t>
            </a:r>
          </a:p>
        </p:txBody>
      </p:sp>
      <p:pic>
        <p:nvPicPr>
          <p:cNvPr id="5" name="Picture 4">
            <a:extLst>
              <a:ext uri="{FF2B5EF4-FFF2-40B4-BE49-F238E27FC236}">
                <a16:creationId xmlns:a16="http://schemas.microsoft.com/office/drawing/2014/main" id="{012B94B9-E1AC-4F04-BEBA-50E60CA8E93D}"/>
              </a:ext>
            </a:extLst>
          </p:cNvPr>
          <p:cNvPicPr>
            <a:picLocks noChangeAspect="1"/>
          </p:cNvPicPr>
          <p:nvPr/>
        </p:nvPicPr>
        <p:blipFill rotWithShape="1">
          <a:blip r:embed="rId2"/>
          <a:srcRect l="28181" r="2670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8E9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1928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281CE-7A3B-4083-9D6D-B19DD15E656E}"/>
              </a:ext>
            </a:extLst>
          </p:cNvPr>
          <p:cNvSpPr>
            <a:spLocks noGrp="1"/>
          </p:cNvSpPr>
          <p:nvPr>
            <p:ph type="title"/>
          </p:nvPr>
        </p:nvSpPr>
        <p:spPr>
          <a:xfrm>
            <a:off x="838200" y="365126"/>
            <a:ext cx="10515600" cy="744584"/>
          </a:xfrm>
        </p:spPr>
        <p:txBody>
          <a:bodyPr/>
          <a:lstStyle/>
          <a:p>
            <a:r>
              <a:rPr lang="en-IN" dirty="0"/>
              <a:t>Perceptron</a:t>
            </a:r>
          </a:p>
        </p:txBody>
      </p:sp>
      <p:sp>
        <p:nvSpPr>
          <p:cNvPr id="3" name="Content Placeholder 2">
            <a:extLst>
              <a:ext uri="{FF2B5EF4-FFF2-40B4-BE49-F238E27FC236}">
                <a16:creationId xmlns:a16="http://schemas.microsoft.com/office/drawing/2014/main" id="{FFE18347-B0FB-408C-B5F7-B64960A8CBEE}"/>
              </a:ext>
            </a:extLst>
          </p:cNvPr>
          <p:cNvSpPr>
            <a:spLocks noGrp="1"/>
          </p:cNvSpPr>
          <p:nvPr>
            <p:ph idx="1"/>
          </p:nvPr>
        </p:nvSpPr>
        <p:spPr>
          <a:xfrm>
            <a:off x="838200" y="1248576"/>
            <a:ext cx="10515600" cy="1254927"/>
          </a:xfrm>
        </p:spPr>
        <p:txBody>
          <a:bodyPr>
            <a:normAutofit fontScale="92500" lnSpcReduction="20000"/>
          </a:bodyPr>
          <a:lstStyle/>
          <a:p>
            <a:r>
              <a:rPr lang="en-IN" dirty="0"/>
              <a:t>It’s functioning is replica of human brain</a:t>
            </a:r>
          </a:p>
          <a:p>
            <a:r>
              <a:rPr lang="en-IN" dirty="0"/>
              <a:t>Emulate the neurons</a:t>
            </a:r>
          </a:p>
          <a:p>
            <a:r>
              <a:rPr lang="en-IN" dirty="0"/>
              <a:t>Ability to learn and solve complex problems</a:t>
            </a:r>
          </a:p>
        </p:txBody>
      </p:sp>
      <p:sp>
        <p:nvSpPr>
          <p:cNvPr id="4" name="Flowchart: Connector 3">
            <a:extLst>
              <a:ext uri="{FF2B5EF4-FFF2-40B4-BE49-F238E27FC236}">
                <a16:creationId xmlns:a16="http://schemas.microsoft.com/office/drawing/2014/main" id="{789179CF-B71C-41D7-81C0-DB377E8E98A3}"/>
              </a:ext>
            </a:extLst>
          </p:cNvPr>
          <p:cNvSpPr/>
          <p:nvPr/>
        </p:nvSpPr>
        <p:spPr>
          <a:xfrm>
            <a:off x="1757779" y="2778711"/>
            <a:ext cx="683580" cy="585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10</a:t>
            </a:r>
          </a:p>
        </p:txBody>
      </p:sp>
      <p:sp>
        <p:nvSpPr>
          <p:cNvPr id="6" name="Flowchart: Connector 5">
            <a:extLst>
              <a:ext uri="{FF2B5EF4-FFF2-40B4-BE49-F238E27FC236}">
                <a16:creationId xmlns:a16="http://schemas.microsoft.com/office/drawing/2014/main" id="{5A91EF7F-7AC1-4E72-A7C0-1E23DB2C26E3}"/>
              </a:ext>
            </a:extLst>
          </p:cNvPr>
          <p:cNvSpPr/>
          <p:nvPr/>
        </p:nvSpPr>
        <p:spPr>
          <a:xfrm>
            <a:off x="1757779" y="3639845"/>
            <a:ext cx="683580" cy="585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X1</a:t>
            </a:r>
          </a:p>
        </p:txBody>
      </p:sp>
      <p:sp>
        <p:nvSpPr>
          <p:cNvPr id="8" name="Flowchart: Connector 7">
            <a:extLst>
              <a:ext uri="{FF2B5EF4-FFF2-40B4-BE49-F238E27FC236}">
                <a16:creationId xmlns:a16="http://schemas.microsoft.com/office/drawing/2014/main" id="{29CD0B4D-E092-4895-B218-E1C456D23AC5}"/>
              </a:ext>
            </a:extLst>
          </p:cNvPr>
          <p:cNvSpPr/>
          <p:nvPr/>
        </p:nvSpPr>
        <p:spPr>
          <a:xfrm>
            <a:off x="1757779" y="4500979"/>
            <a:ext cx="683580" cy="585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X2</a:t>
            </a:r>
          </a:p>
        </p:txBody>
      </p:sp>
      <p:sp>
        <p:nvSpPr>
          <p:cNvPr id="10" name="Flowchart: Connector 9">
            <a:extLst>
              <a:ext uri="{FF2B5EF4-FFF2-40B4-BE49-F238E27FC236}">
                <a16:creationId xmlns:a16="http://schemas.microsoft.com/office/drawing/2014/main" id="{812447F2-34A1-46F8-B68E-779678D3F492}"/>
              </a:ext>
            </a:extLst>
          </p:cNvPr>
          <p:cNvSpPr/>
          <p:nvPr/>
        </p:nvSpPr>
        <p:spPr>
          <a:xfrm>
            <a:off x="1757779" y="5452369"/>
            <a:ext cx="683580" cy="585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Xn</a:t>
            </a:r>
            <a:endParaRPr lang="en-IN" dirty="0"/>
          </a:p>
        </p:txBody>
      </p:sp>
      <p:sp>
        <p:nvSpPr>
          <p:cNvPr id="11" name="Rectangle: Rounded Corners 10">
            <a:extLst>
              <a:ext uri="{FF2B5EF4-FFF2-40B4-BE49-F238E27FC236}">
                <a16:creationId xmlns:a16="http://schemas.microsoft.com/office/drawing/2014/main" id="{066EE6C8-F779-45B7-A9C4-8B7681764EC3}"/>
              </a:ext>
            </a:extLst>
          </p:cNvPr>
          <p:cNvSpPr/>
          <p:nvPr/>
        </p:nvSpPr>
        <p:spPr>
          <a:xfrm>
            <a:off x="3497802" y="2823839"/>
            <a:ext cx="923278" cy="568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Wo</a:t>
            </a:r>
          </a:p>
        </p:txBody>
      </p:sp>
      <p:sp>
        <p:nvSpPr>
          <p:cNvPr id="13" name="Rectangle: Rounded Corners 12">
            <a:extLst>
              <a:ext uri="{FF2B5EF4-FFF2-40B4-BE49-F238E27FC236}">
                <a16:creationId xmlns:a16="http://schemas.microsoft.com/office/drawing/2014/main" id="{5EC8CF77-065F-454F-85BC-7F81F3F5817B}"/>
              </a:ext>
            </a:extLst>
          </p:cNvPr>
          <p:cNvSpPr/>
          <p:nvPr/>
        </p:nvSpPr>
        <p:spPr>
          <a:xfrm>
            <a:off x="3506680" y="3711605"/>
            <a:ext cx="923278" cy="568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W1</a:t>
            </a:r>
          </a:p>
        </p:txBody>
      </p:sp>
      <p:sp>
        <p:nvSpPr>
          <p:cNvPr id="15" name="Rectangle: Rounded Corners 14">
            <a:extLst>
              <a:ext uri="{FF2B5EF4-FFF2-40B4-BE49-F238E27FC236}">
                <a16:creationId xmlns:a16="http://schemas.microsoft.com/office/drawing/2014/main" id="{BFCC5147-66F1-49D5-85C9-8203E3B3ED17}"/>
              </a:ext>
            </a:extLst>
          </p:cNvPr>
          <p:cNvSpPr/>
          <p:nvPr/>
        </p:nvSpPr>
        <p:spPr>
          <a:xfrm>
            <a:off x="3506680" y="4599371"/>
            <a:ext cx="923278" cy="568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W2</a:t>
            </a:r>
          </a:p>
        </p:txBody>
      </p:sp>
      <p:sp>
        <p:nvSpPr>
          <p:cNvPr id="17" name="Rectangle: Rounded Corners 16">
            <a:extLst>
              <a:ext uri="{FF2B5EF4-FFF2-40B4-BE49-F238E27FC236}">
                <a16:creationId xmlns:a16="http://schemas.microsoft.com/office/drawing/2014/main" id="{B69B9174-29A6-4D62-86CB-A160E2337FB9}"/>
              </a:ext>
            </a:extLst>
          </p:cNvPr>
          <p:cNvSpPr/>
          <p:nvPr/>
        </p:nvSpPr>
        <p:spPr>
          <a:xfrm>
            <a:off x="3506680" y="5487137"/>
            <a:ext cx="923278" cy="568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Wn</a:t>
            </a:r>
            <a:endParaRPr lang="en-IN" dirty="0"/>
          </a:p>
        </p:txBody>
      </p:sp>
      <p:sp>
        <p:nvSpPr>
          <p:cNvPr id="19" name="Flowchart: Connector 18">
            <a:extLst>
              <a:ext uri="{FF2B5EF4-FFF2-40B4-BE49-F238E27FC236}">
                <a16:creationId xmlns:a16="http://schemas.microsoft.com/office/drawing/2014/main" id="{AD10E5C5-8F77-4A2F-A13F-B52E52933FAE}"/>
              </a:ext>
            </a:extLst>
          </p:cNvPr>
          <p:cNvSpPr/>
          <p:nvPr/>
        </p:nvSpPr>
        <p:spPr>
          <a:xfrm>
            <a:off x="5665433" y="3915053"/>
            <a:ext cx="683580" cy="585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Connector 20">
            <a:extLst>
              <a:ext uri="{FF2B5EF4-FFF2-40B4-BE49-F238E27FC236}">
                <a16:creationId xmlns:a16="http://schemas.microsoft.com/office/drawing/2014/main" id="{6D438B96-079D-431D-88BD-A96FB7625BD6}"/>
              </a:ext>
            </a:extLst>
          </p:cNvPr>
          <p:cNvSpPr/>
          <p:nvPr/>
        </p:nvSpPr>
        <p:spPr>
          <a:xfrm>
            <a:off x="7321120" y="3915053"/>
            <a:ext cx="683580" cy="58592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Arrow Connector 22">
            <a:extLst>
              <a:ext uri="{FF2B5EF4-FFF2-40B4-BE49-F238E27FC236}">
                <a16:creationId xmlns:a16="http://schemas.microsoft.com/office/drawing/2014/main" id="{D2EE72ED-229C-4DD0-A77C-1AE46F52467D}"/>
              </a:ext>
            </a:extLst>
          </p:cNvPr>
          <p:cNvCxnSpPr>
            <a:stCxn id="4" idx="6"/>
            <a:endCxn id="11" idx="1"/>
          </p:cNvCxnSpPr>
          <p:nvPr/>
        </p:nvCxnSpPr>
        <p:spPr>
          <a:xfrm>
            <a:off x="2441359" y="3071674"/>
            <a:ext cx="1056443" cy="36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87CA37-C372-4FEA-8906-0365C7D702AC}"/>
              </a:ext>
            </a:extLst>
          </p:cNvPr>
          <p:cNvCxnSpPr/>
          <p:nvPr/>
        </p:nvCxnSpPr>
        <p:spPr>
          <a:xfrm>
            <a:off x="2450237" y="3941684"/>
            <a:ext cx="1056443" cy="36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5DAFA43-3FDE-4A47-9FBC-96D44A14CE00}"/>
              </a:ext>
            </a:extLst>
          </p:cNvPr>
          <p:cNvCxnSpPr>
            <a:cxnSpLocks/>
            <a:stCxn id="8" idx="6"/>
            <a:endCxn id="15" idx="1"/>
          </p:cNvCxnSpPr>
          <p:nvPr/>
        </p:nvCxnSpPr>
        <p:spPr>
          <a:xfrm>
            <a:off x="2441359" y="4793942"/>
            <a:ext cx="1065321" cy="89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D8324E-91AE-49D5-A1EE-153F6527369B}"/>
              </a:ext>
            </a:extLst>
          </p:cNvPr>
          <p:cNvCxnSpPr/>
          <p:nvPr/>
        </p:nvCxnSpPr>
        <p:spPr>
          <a:xfrm>
            <a:off x="2441358" y="5762714"/>
            <a:ext cx="1056443" cy="36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56B8FD0-D6F5-412A-BF80-7883FAEB4D92}"/>
              </a:ext>
            </a:extLst>
          </p:cNvPr>
          <p:cNvCxnSpPr>
            <a:cxnSpLocks/>
            <a:endCxn id="19" idx="1"/>
          </p:cNvCxnSpPr>
          <p:nvPr/>
        </p:nvCxnSpPr>
        <p:spPr>
          <a:xfrm>
            <a:off x="4429958" y="3128269"/>
            <a:ext cx="1335583" cy="872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6001E20-D839-402E-BD14-CC126C6F0F9E}"/>
              </a:ext>
            </a:extLst>
          </p:cNvPr>
          <p:cNvCxnSpPr>
            <a:cxnSpLocks/>
            <a:endCxn id="19" idx="2"/>
          </p:cNvCxnSpPr>
          <p:nvPr/>
        </p:nvCxnSpPr>
        <p:spPr>
          <a:xfrm>
            <a:off x="4390748" y="3998650"/>
            <a:ext cx="1274685" cy="209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2D3D51F-72EF-4DD4-BF0A-169589AEE91C}"/>
              </a:ext>
            </a:extLst>
          </p:cNvPr>
          <p:cNvCxnSpPr>
            <a:cxnSpLocks/>
            <a:endCxn id="19" idx="3"/>
          </p:cNvCxnSpPr>
          <p:nvPr/>
        </p:nvCxnSpPr>
        <p:spPr>
          <a:xfrm flipV="1">
            <a:off x="4438836" y="4415172"/>
            <a:ext cx="1326705" cy="468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F5DCD95-AFD3-440A-A2E5-70DB1AEE0B7C}"/>
              </a:ext>
            </a:extLst>
          </p:cNvPr>
          <p:cNvCxnSpPr>
            <a:cxnSpLocks/>
            <a:endCxn id="19" idx="4"/>
          </p:cNvCxnSpPr>
          <p:nvPr/>
        </p:nvCxnSpPr>
        <p:spPr>
          <a:xfrm flipV="1">
            <a:off x="4438836" y="4500979"/>
            <a:ext cx="1568387" cy="1252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0EE4860-C504-4BA0-BEFA-48A1DF779E4C}"/>
              </a:ext>
            </a:extLst>
          </p:cNvPr>
          <p:cNvCxnSpPr>
            <a:cxnSpLocks/>
            <a:stCxn id="19" idx="6"/>
          </p:cNvCxnSpPr>
          <p:nvPr/>
        </p:nvCxnSpPr>
        <p:spPr>
          <a:xfrm>
            <a:off x="6349013" y="4208016"/>
            <a:ext cx="921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0C9C2A0-506E-4821-9F39-92CFFD3578D6}"/>
              </a:ext>
            </a:extLst>
          </p:cNvPr>
          <p:cNvCxnSpPr>
            <a:cxnSpLocks/>
          </p:cNvCxnSpPr>
          <p:nvPr/>
        </p:nvCxnSpPr>
        <p:spPr>
          <a:xfrm>
            <a:off x="8004700" y="4208016"/>
            <a:ext cx="921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F8D7FFB-F6DD-49C4-855B-C8D0AF7F6EB0}"/>
              </a:ext>
            </a:extLst>
          </p:cNvPr>
          <p:cNvSpPr txBox="1"/>
          <p:nvPr/>
        </p:nvSpPr>
        <p:spPr>
          <a:xfrm>
            <a:off x="5665433" y="3349359"/>
            <a:ext cx="921798" cy="646331"/>
          </a:xfrm>
          <a:prstGeom prst="rect">
            <a:avLst/>
          </a:prstGeom>
          <a:noFill/>
        </p:spPr>
        <p:txBody>
          <a:bodyPr wrap="square" rtlCol="0">
            <a:spAutoFit/>
          </a:bodyPr>
          <a:lstStyle/>
          <a:p>
            <a:r>
              <a:rPr lang="en-IN" dirty="0"/>
              <a:t>Weight Sum</a:t>
            </a:r>
          </a:p>
        </p:txBody>
      </p:sp>
      <p:sp>
        <p:nvSpPr>
          <p:cNvPr id="47" name="TextBox 46">
            <a:extLst>
              <a:ext uri="{FF2B5EF4-FFF2-40B4-BE49-F238E27FC236}">
                <a16:creationId xmlns:a16="http://schemas.microsoft.com/office/drawing/2014/main" id="{79E9D01A-6F81-4748-BA32-9590ED7AB212}"/>
              </a:ext>
            </a:extLst>
          </p:cNvPr>
          <p:cNvSpPr txBox="1"/>
          <p:nvPr/>
        </p:nvSpPr>
        <p:spPr>
          <a:xfrm>
            <a:off x="7218672" y="3331604"/>
            <a:ext cx="1273710" cy="646331"/>
          </a:xfrm>
          <a:prstGeom prst="rect">
            <a:avLst/>
          </a:prstGeom>
          <a:noFill/>
        </p:spPr>
        <p:txBody>
          <a:bodyPr wrap="square" rtlCol="0">
            <a:spAutoFit/>
          </a:bodyPr>
          <a:lstStyle/>
          <a:p>
            <a:r>
              <a:rPr lang="en-IN" dirty="0"/>
              <a:t>Activation Function</a:t>
            </a:r>
          </a:p>
        </p:txBody>
      </p:sp>
      <p:sp>
        <p:nvSpPr>
          <p:cNvPr id="48" name="Left Brace 47">
            <a:extLst>
              <a:ext uri="{FF2B5EF4-FFF2-40B4-BE49-F238E27FC236}">
                <a16:creationId xmlns:a16="http://schemas.microsoft.com/office/drawing/2014/main" id="{73A2E5C8-F872-4F2E-8C82-DC1EE1F9BAA1}"/>
              </a:ext>
            </a:extLst>
          </p:cNvPr>
          <p:cNvSpPr/>
          <p:nvPr/>
        </p:nvSpPr>
        <p:spPr>
          <a:xfrm>
            <a:off x="1127461" y="3854674"/>
            <a:ext cx="223275" cy="20667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0" name="TextBox 49">
            <a:extLst>
              <a:ext uri="{FF2B5EF4-FFF2-40B4-BE49-F238E27FC236}">
                <a16:creationId xmlns:a16="http://schemas.microsoft.com/office/drawing/2014/main" id="{2172F6B3-0515-4802-9791-3CA3A09524D2}"/>
              </a:ext>
            </a:extLst>
          </p:cNvPr>
          <p:cNvSpPr txBox="1"/>
          <p:nvPr/>
        </p:nvSpPr>
        <p:spPr>
          <a:xfrm>
            <a:off x="319596" y="4504936"/>
            <a:ext cx="764214" cy="369332"/>
          </a:xfrm>
          <a:prstGeom prst="rect">
            <a:avLst/>
          </a:prstGeom>
          <a:noFill/>
        </p:spPr>
        <p:txBody>
          <a:bodyPr wrap="square" rtlCol="0">
            <a:spAutoFit/>
          </a:bodyPr>
          <a:lstStyle/>
          <a:p>
            <a:r>
              <a:rPr lang="en-IN" dirty="0"/>
              <a:t>Input</a:t>
            </a:r>
          </a:p>
        </p:txBody>
      </p:sp>
      <p:sp>
        <p:nvSpPr>
          <p:cNvPr id="52" name="TextBox 51">
            <a:extLst>
              <a:ext uri="{FF2B5EF4-FFF2-40B4-BE49-F238E27FC236}">
                <a16:creationId xmlns:a16="http://schemas.microsoft.com/office/drawing/2014/main" id="{8DE5DB2C-01F5-4C27-90CF-E299CA876252}"/>
              </a:ext>
            </a:extLst>
          </p:cNvPr>
          <p:cNvSpPr txBox="1"/>
          <p:nvPr/>
        </p:nvSpPr>
        <p:spPr>
          <a:xfrm>
            <a:off x="363247" y="2927047"/>
            <a:ext cx="1154834" cy="369332"/>
          </a:xfrm>
          <a:prstGeom prst="rect">
            <a:avLst/>
          </a:prstGeom>
          <a:noFill/>
        </p:spPr>
        <p:txBody>
          <a:bodyPr wrap="square" rtlCol="0">
            <a:spAutoFit/>
          </a:bodyPr>
          <a:lstStyle/>
          <a:p>
            <a:r>
              <a:rPr lang="en-IN" dirty="0"/>
              <a:t>Constant</a:t>
            </a:r>
          </a:p>
        </p:txBody>
      </p:sp>
      <p:sp>
        <p:nvSpPr>
          <p:cNvPr id="54" name="TextBox 53">
            <a:extLst>
              <a:ext uri="{FF2B5EF4-FFF2-40B4-BE49-F238E27FC236}">
                <a16:creationId xmlns:a16="http://schemas.microsoft.com/office/drawing/2014/main" id="{17549A3D-3662-4D2D-A118-7EBFA0924DF7}"/>
              </a:ext>
            </a:extLst>
          </p:cNvPr>
          <p:cNvSpPr txBox="1"/>
          <p:nvPr/>
        </p:nvSpPr>
        <p:spPr>
          <a:xfrm>
            <a:off x="8976807" y="3977935"/>
            <a:ext cx="1273710" cy="369332"/>
          </a:xfrm>
          <a:prstGeom prst="rect">
            <a:avLst/>
          </a:prstGeom>
          <a:noFill/>
        </p:spPr>
        <p:txBody>
          <a:bodyPr wrap="square" rtlCol="0">
            <a:spAutoFit/>
          </a:bodyPr>
          <a:lstStyle/>
          <a:p>
            <a:r>
              <a:rPr lang="en-IN" dirty="0"/>
              <a:t>Output</a:t>
            </a:r>
          </a:p>
        </p:txBody>
      </p:sp>
    </p:spTree>
    <p:extLst>
      <p:ext uri="{BB962C8B-B14F-4D97-AF65-F5344CB8AC3E}">
        <p14:creationId xmlns:p14="http://schemas.microsoft.com/office/powerpoint/2010/main" val="2953164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6398-0C09-41E4-B886-D703D113037C}"/>
              </a:ext>
            </a:extLst>
          </p:cNvPr>
          <p:cNvSpPr>
            <a:spLocks noGrp="1"/>
          </p:cNvSpPr>
          <p:nvPr>
            <p:ph type="title"/>
          </p:nvPr>
        </p:nvSpPr>
        <p:spPr>
          <a:xfrm>
            <a:off x="913795" y="965196"/>
            <a:ext cx="4644323" cy="1562850"/>
          </a:xfrm>
        </p:spPr>
        <p:txBody>
          <a:bodyPr vert="horz" lIns="91440" tIns="45720" rIns="91440" bIns="45720" rtlCol="0" anchor="ctr">
            <a:normAutofit/>
          </a:bodyPr>
          <a:lstStyle/>
          <a:p>
            <a:pPr algn="l"/>
            <a:r>
              <a:rPr lang="en-US" dirty="0">
                <a:latin typeface="Arial" panose="020B0604020202020204" pitchFamily="34" charset="0"/>
                <a:cs typeface="Arial" panose="020B0604020202020204" pitchFamily="34" charset="0"/>
              </a:rPr>
              <a:t>Artificial Neural Network Principle</a:t>
            </a:r>
          </a:p>
        </p:txBody>
      </p:sp>
      <p:sp>
        <p:nvSpPr>
          <p:cNvPr id="3" name="TextBox 2">
            <a:extLst>
              <a:ext uri="{FF2B5EF4-FFF2-40B4-BE49-F238E27FC236}">
                <a16:creationId xmlns:a16="http://schemas.microsoft.com/office/drawing/2014/main" id="{70EE0367-E5DF-4402-AD3B-2404B700A6C6}"/>
              </a:ext>
            </a:extLst>
          </p:cNvPr>
          <p:cNvSpPr txBox="1"/>
          <p:nvPr/>
        </p:nvSpPr>
        <p:spPr>
          <a:xfrm>
            <a:off x="913795" y="2683435"/>
            <a:ext cx="4644323" cy="3107764"/>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There are 4 principle object of ANN</a:t>
            </a: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endParaRPr>
          </a:p>
          <a:p>
            <a:pPr marL="285750" indent="-285750" defTabSz="4572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There are 3 layers (Input, Hidden and Output)</a:t>
            </a:r>
          </a:p>
          <a:p>
            <a:pPr marL="285750" indent="-285750" defTabSz="4572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Input data is called Features and Output data is called Labels</a:t>
            </a:r>
          </a:p>
          <a:p>
            <a:pPr marL="285750" indent="-285750" defTabSz="4572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The performance of the learning phase is measure by Loss Function metric</a:t>
            </a:r>
          </a:p>
          <a:p>
            <a:pPr marL="285750" indent="-285750" defTabSz="457200">
              <a:spcBef>
                <a:spcPct val="20000"/>
              </a:spcBef>
              <a:spcAft>
                <a:spcPts val="600"/>
              </a:spcAft>
              <a:buClr>
                <a:schemeClr val="tx2"/>
              </a:buClr>
              <a:buSzPct val="70000"/>
              <a:buFont typeface="Wingdings 2" charset="2"/>
              <a:buChar char="•"/>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Optimizer is used in improving the learning of ANN</a:t>
            </a:r>
          </a:p>
        </p:txBody>
      </p:sp>
      <p:pic>
        <p:nvPicPr>
          <p:cNvPr id="6" name="Picture 5" descr="A picture containing text, map&#10;&#10;Description automatically generated">
            <a:extLst>
              <a:ext uri="{FF2B5EF4-FFF2-40B4-BE49-F238E27FC236}">
                <a16:creationId xmlns:a16="http://schemas.microsoft.com/office/drawing/2014/main" id="{850E48CE-821F-4F90-B003-8FA5DB237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271" y="1438360"/>
            <a:ext cx="3196095" cy="3835314"/>
          </a:xfrm>
          <a:prstGeom prst="rect">
            <a:avLst/>
          </a:prstGeom>
        </p:spPr>
      </p:pic>
    </p:spTree>
    <p:extLst>
      <p:ext uri="{BB962C8B-B14F-4D97-AF65-F5344CB8AC3E}">
        <p14:creationId xmlns:p14="http://schemas.microsoft.com/office/powerpoint/2010/main" val="4027550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312724" y="3433763"/>
            <a:ext cx="3197013" cy="2743200"/>
          </a:xfrm>
        </p:spPr>
        <p:txBody>
          <a:bodyPr vert="horz" lIns="91440" tIns="45720" rIns="91440" bIns="45720" rtlCol="0" anchor="t">
            <a:normAutofit/>
          </a:bodyPr>
          <a:lstStyle/>
          <a:p>
            <a:pPr algn="ctr"/>
            <a:r>
              <a:rPr lang="en-US" kern="1200">
                <a:solidFill>
                  <a:schemeClr val="bg1"/>
                </a:solidFill>
                <a:latin typeface="+mj-lt"/>
                <a:ea typeface="+mj-ea"/>
                <a:cs typeface="+mj-cs"/>
              </a:rPr>
              <a:t>ANN Architecture</a:t>
            </a:r>
          </a:p>
        </p:txBody>
      </p:sp>
      <p:pic>
        <p:nvPicPr>
          <p:cNvPr id="31" name="Graphic 30" descr="Brain">
            <a:extLst>
              <a:ext uri="{FF2B5EF4-FFF2-40B4-BE49-F238E27FC236}">
                <a16:creationId xmlns:a16="http://schemas.microsoft.com/office/drawing/2014/main" id="{E1EDE34D-3655-456F-AABA-7C7C8C4E51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27" name="TextBox 3">
            <a:extLst>
              <a:ext uri="{FF2B5EF4-FFF2-40B4-BE49-F238E27FC236}">
                <a16:creationId xmlns:a16="http://schemas.microsoft.com/office/drawing/2014/main" id="{96A276F7-2B2D-4936-8C8C-9A4655FA3EF4}"/>
              </a:ext>
            </a:extLst>
          </p:cNvPr>
          <p:cNvSpPr txBox="1"/>
          <p:nvPr/>
        </p:nvSpPr>
        <p:spPr>
          <a:xfrm>
            <a:off x="3938955" y="120580"/>
            <a:ext cx="8098970" cy="6541477"/>
          </a:xfrm>
          <a:prstGeom prst="rect">
            <a:avLst/>
          </a:prstGeom>
        </p:spPr>
        <p:txBody>
          <a:bodyPr vert="horz" lIns="91440" tIns="45720" rIns="91440" bIns="45720" rtlCol="0" anchor="ctr">
            <a:noAutofit/>
          </a:bodyPr>
          <a:lstStyle/>
          <a:p>
            <a:pPr marL="342900" indent="-228600">
              <a:lnSpc>
                <a:spcPct val="90000"/>
              </a:lnSpc>
              <a:spcAft>
                <a:spcPts val="600"/>
              </a:spcAft>
              <a:buFont typeface="Arial" panose="020B0604020202020204" pitchFamily="34" charset="0"/>
              <a:buChar char="•"/>
            </a:pPr>
            <a:r>
              <a:rPr lang="en-US" sz="1400" b="1" dirty="0"/>
              <a:t>Layers</a:t>
            </a:r>
          </a:p>
          <a:p>
            <a:pPr marL="742950" lvl="1" indent="-228600">
              <a:lnSpc>
                <a:spcPct val="90000"/>
              </a:lnSpc>
              <a:spcAft>
                <a:spcPts val="600"/>
              </a:spcAft>
              <a:buFont typeface="Arial" panose="020B0604020202020204" pitchFamily="34" charset="0"/>
              <a:buChar char="•"/>
            </a:pPr>
            <a:r>
              <a:rPr lang="en-US" sz="1400" dirty="0"/>
              <a:t>All learning take place inside layers</a:t>
            </a:r>
          </a:p>
          <a:p>
            <a:pPr marL="742950" lvl="1" indent="-228600">
              <a:lnSpc>
                <a:spcPct val="90000"/>
              </a:lnSpc>
              <a:spcAft>
                <a:spcPts val="600"/>
              </a:spcAft>
              <a:buFont typeface="Arial" panose="020B0604020202020204" pitchFamily="34" charset="0"/>
              <a:buChar char="•"/>
            </a:pPr>
            <a:r>
              <a:rPr lang="en-US" sz="1400" dirty="0"/>
              <a:t>It is comprised of Neurons (weights)</a:t>
            </a:r>
          </a:p>
          <a:p>
            <a:pPr marL="742950" lvl="1" indent="-228600">
              <a:lnSpc>
                <a:spcPct val="90000"/>
              </a:lnSpc>
              <a:spcAft>
                <a:spcPts val="600"/>
              </a:spcAft>
              <a:buFont typeface="Arial" panose="020B0604020202020204" pitchFamily="34" charset="0"/>
              <a:buChar char="•"/>
            </a:pPr>
            <a:r>
              <a:rPr lang="en-US" sz="1400" dirty="0"/>
              <a:t>A Neuron is decomposed into input and activation function</a:t>
            </a:r>
          </a:p>
          <a:p>
            <a:pPr marL="742950" lvl="1" indent="-228600">
              <a:lnSpc>
                <a:spcPct val="90000"/>
              </a:lnSpc>
              <a:spcAft>
                <a:spcPts val="600"/>
              </a:spcAft>
              <a:buFont typeface="Arial" panose="020B0604020202020204" pitchFamily="34" charset="0"/>
              <a:buChar char="•"/>
            </a:pPr>
            <a:r>
              <a:rPr lang="en-US" sz="1400" dirty="0"/>
              <a:t>A typical ANN is called fully connected layers</a:t>
            </a:r>
          </a:p>
          <a:p>
            <a:pPr marL="742950" lvl="1" indent="-228600">
              <a:lnSpc>
                <a:spcPct val="90000"/>
              </a:lnSpc>
              <a:spcAft>
                <a:spcPts val="600"/>
              </a:spcAft>
              <a:buFont typeface="Arial" panose="020B0604020202020204" pitchFamily="34" charset="0"/>
              <a:buChar char="•"/>
            </a:pPr>
            <a:r>
              <a:rPr lang="en-US" sz="1400" dirty="0"/>
              <a:t>The input data is in form of Vector(Input) and Scalar(Labels)</a:t>
            </a:r>
          </a:p>
          <a:p>
            <a:pPr marL="342900" indent="-228600">
              <a:lnSpc>
                <a:spcPct val="90000"/>
              </a:lnSpc>
              <a:spcAft>
                <a:spcPts val="600"/>
              </a:spcAft>
              <a:buFont typeface="Arial" panose="020B0604020202020204" pitchFamily="34" charset="0"/>
              <a:buChar char="•"/>
            </a:pPr>
            <a:endParaRPr lang="en-US" sz="1400" dirty="0"/>
          </a:p>
          <a:p>
            <a:pPr marL="342900" indent="-228600">
              <a:lnSpc>
                <a:spcPct val="90000"/>
              </a:lnSpc>
              <a:spcAft>
                <a:spcPts val="600"/>
              </a:spcAft>
              <a:buFont typeface="Arial" panose="020B0604020202020204" pitchFamily="34" charset="0"/>
              <a:buChar char="•"/>
            </a:pPr>
            <a:r>
              <a:rPr lang="en-US" sz="1400" b="1" dirty="0"/>
              <a:t>Activation Function </a:t>
            </a:r>
            <a:r>
              <a:rPr lang="en-US" sz="1400" dirty="0"/>
              <a:t>– The function is used to learn the non-linear pattern. It defines the output on the given set of inputs.</a:t>
            </a:r>
          </a:p>
          <a:p>
            <a:pPr marL="742950" lvl="1" indent="-228600">
              <a:lnSpc>
                <a:spcPct val="90000"/>
              </a:lnSpc>
              <a:spcAft>
                <a:spcPts val="600"/>
              </a:spcAft>
              <a:buFont typeface="Arial" panose="020B0604020202020204" pitchFamily="34" charset="0"/>
              <a:buChar char="•"/>
            </a:pPr>
            <a:r>
              <a:rPr lang="en-US" sz="1400" dirty="0"/>
              <a:t>The list of most used Activation function is</a:t>
            </a:r>
          </a:p>
          <a:p>
            <a:pPr marL="1200150" lvl="2" indent="-228600">
              <a:lnSpc>
                <a:spcPct val="90000"/>
              </a:lnSpc>
              <a:spcAft>
                <a:spcPts val="600"/>
              </a:spcAft>
              <a:buFont typeface="Arial" panose="020B0604020202020204" pitchFamily="34" charset="0"/>
              <a:buChar char="•"/>
            </a:pPr>
            <a:r>
              <a:rPr lang="en-US" sz="1400" dirty="0"/>
              <a:t>Rectified Linear Unit (</a:t>
            </a:r>
            <a:r>
              <a:rPr lang="en-US" sz="1400" dirty="0" err="1"/>
              <a:t>ReLU</a:t>
            </a:r>
            <a:r>
              <a:rPr lang="en-US" sz="1400" dirty="0"/>
              <a:t>)</a:t>
            </a:r>
          </a:p>
          <a:p>
            <a:pPr marL="1200150" lvl="2" indent="-228600">
              <a:lnSpc>
                <a:spcPct val="90000"/>
              </a:lnSpc>
              <a:spcAft>
                <a:spcPts val="600"/>
              </a:spcAft>
              <a:buFont typeface="Arial" panose="020B0604020202020204" pitchFamily="34" charset="0"/>
              <a:buChar char="•"/>
            </a:pPr>
            <a:r>
              <a:rPr lang="en-US" sz="1400" dirty="0"/>
              <a:t>Sigmoid</a:t>
            </a:r>
          </a:p>
          <a:p>
            <a:pPr marL="1200150" lvl="2" indent="-228600">
              <a:lnSpc>
                <a:spcPct val="90000"/>
              </a:lnSpc>
              <a:spcAft>
                <a:spcPts val="600"/>
              </a:spcAft>
              <a:buFont typeface="Arial" panose="020B0604020202020204" pitchFamily="34" charset="0"/>
              <a:buChar char="•"/>
            </a:pPr>
            <a:r>
              <a:rPr lang="en-US" sz="1400" dirty="0"/>
              <a:t>Tanh</a:t>
            </a:r>
          </a:p>
          <a:p>
            <a:pPr marL="971550" lvl="2">
              <a:lnSpc>
                <a:spcPct val="90000"/>
              </a:lnSpc>
              <a:spcAft>
                <a:spcPts val="600"/>
              </a:spcAft>
            </a:pPr>
            <a:endParaRPr lang="en-US" sz="1400" dirty="0"/>
          </a:p>
          <a:p>
            <a:pPr marL="1200150" lvl="2" indent="-228600">
              <a:lnSpc>
                <a:spcPct val="90000"/>
              </a:lnSpc>
              <a:spcAft>
                <a:spcPts val="600"/>
              </a:spcAft>
              <a:buFont typeface="Arial" panose="020B0604020202020204" pitchFamily="34" charset="0"/>
              <a:buChar char="•"/>
            </a:pPr>
            <a:endParaRPr lang="en-US" sz="1400" dirty="0"/>
          </a:p>
          <a:p>
            <a:pPr marL="342900" indent="-228600">
              <a:lnSpc>
                <a:spcPct val="90000"/>
              </a:lnSpc>
              <a:spcAft>
                <a:spcPts val="600"/>
              </a:spcAft>
              <a:buFont typeface="Arial" panose="020B0604020202020204" pitchFamily="34" charset="0"/>
              <a:buChar char="•"/>
            </a:pPr>
            <a:r>
              <a:rPr lang="en-US" sz="1400" b="1" dirty="0"/>
              <a:t>Loss Function </a:t>
            </a:r>
            <a:r>
              <a:rPr lang="en-US" sz="1400" dirty="0"/>
              <a:t>– Used to estimate the performance of the optimizer.</a:t>
            </a:r>
          </a:p>
          <a:p>
            <a:pPr marL="800100" lvl="1" indent="-228600">
              <a:lnSpc>
                <a:spcPct val="90000"/>
              </a:lnSpc>
              <a:spcAft>
                <a:spcPts val="600"/>
              </a:spcAft>
              <a:buFont typeface="Arial" panose="020B0604020202020204" pitchFamily="34" charset="0"/>
              <a:buChar char="•"/>
            </a:pPr>
            <a:r>
              <a:rPr lang="en-US" sz="1400" dirty="0"/>
              <a:t>For Binary Classification – Cross Entropy</a:t>
            </a:r>
          </a:p>
          <a:p>
            <a:pPr marL="800100" lvl="1" indent="-228600">
              <a:lnSpc>
                <a:spcPct val="90000"/>
              </a:lnSpc>
              <a:spcAft>
                <a:spcPts val="600"/>
              </a:spcAft>
              <a:buFont typeface="Arial" panose="020B0604020202020204" pitchFamily="34" charset="0"/>
              <a:buChar char="•"/>
            </a:pPr>
            <a:r>
              <a:rPr lang="en-US" sz="1400" dirty="0"/>
              <a:t>For Linear Regression – Mean Square Error</a:t>
            </a:r>
          </a:p>
          <a:p>
            <a:pPr marL="571500" lvl="1" indent="-228600">
              <a:lnSpc>
                <a:spcPct val="90000"/>
              </a:lnSpc>
              <a:spcAft>
                <a:spcPts val="600"/>
              </a:spcAft>
              <a:buFont typeface="Arial" panose="020B0604020202020204" pitchFamily="34" charset="0"/>
              <a:buChar char="•"/>
            </a:pPr>
            <a:endParaRPr lang="en-US" sz="1400" dirty="0"/>
          </a:p>
          <a:p>
            <a:pPr marL="342900" indent="-228600">
              <a:lnSpc>
                <a:spcPct val="90000"/>
              </a:lnSpc>
              <a:spcAft>
                <a:spcPts val="600"/>
              </a:spcAft>
              <a:buFont typeface="Arial" panose="020B0604020202020204" pitchFamily="34" charset="0"/>
              <a:buChar char="•"/>
            </a:pPr>
            <a:r>
              <a:rPr lang="en-US" sz="1400" b="1" dirty="0"/>
              <a:t>Optimizer</a:t>
            </a:r>
            <a:r>
              <a:rPr lang="en-US" sz="1400" dirty="0"/>
              <a:t> - The optimizer will help improve the weights of the network in order to decrease the loss. </a:t>
            </a:r>
          </a:p>
          <a:p>
            <a:pPr marL="800100" lvl="1" indent="-228600">
              <a:lnSpc>
                <a:spcPct val="90000"/>
              </a:lnSpc>
              <a:spcAft>
                <a:spcPts val="600"/>
              </a:spcAft>
              <a:buFont typeface="Arial" panose="020B0604020202020204" pitchFamily="34" charset="0"/>
              <a:buChar char="•"/>
            </a:pPr>
            <a:r>
              <a:rPr lang="en-US" sz="1400" dirty="0"/>
              <a:t>Types of Optimizer are</a:t>
            </a:r>
          </a:p>
          <a:p>
            <a:pPr marL="1257300" lvl="2" indent="-228600">
              <a:lnSpc>
                <a:spcPct val="90000"/>
              </a:lnSpc>
              <a:spcAft>
                <a:spcPts val="600"/>
              </a:spcAft>
              <a:buFont typeface="Arial" panose="020B0604020202020204" pitchFamily="34" charset="0"/>
              <a:buChar char="•"/>
            </a:pPr>
            <a:r>
              <a:rPr lang="en-US" sz="1400" dirty="0"/>
              <a:t>Stochastic Gradient Descent</a:t>
            </a:r>
          </a:p>
          <a:p>
            <a:pPr marL="1257300" lvl="2" indent="-228600">
              <a:lnSpc>
                <a:spcPct val="90000"/>
              </a:lnSpc>
              <a:spcAft>
                <a:spcPts val="600"/>
              </a:spcAft>
              <a:buFont typeface="Arial" panose="020B0604020202020204" pitchFamily="34" charset="0"/>
              <a:buChar char="•"/>
            </a:pPr>
            <a:r>
              <a:rPr lang="en-US" sz="1400" dirty="0"/>
              <a:t>Momentum Optimization</a:t>
            </a:r>
          </a:p>
          <a:p>
            <a:pPr marL="1257300" lvl="2" indent="-228600">
              <a:lnSpc>
                <a:spcPct val="90000"/>
              </a:lnSpc>
              <a:spcAft>
                <a:spcPts val="600"/>
              </a:spcAft>
              <a:buFont typeface="Arial" panose="020B0604020202020204" pitchFamily="34" charset="0"/>
              <a:buChar char="•"/>
            </a:pPr>
            <a:r>
              <a:rPr lang="en-US" sz="1400" dirty="0" err="1"/>
              <a:t>AdaGrad</a:t>
            </a:r>
            <a:endParaRPr lang="en-US" sz="1400" dirty="0"/>
          </a:p>
          <a:p>
            <a:pPr marL="1257300" lvl="2" indent="-228600">
              <a:lnSpc>
                <a:spcPct val="90000"/>
              </a:lnSpc>
              <a:spcAft>
                <a:spcPts val="600"/>
              </a:spcAft>
              <a:buFont typeface="Arial" panose="020B0604020202020204" pitchFamily="34" charset="0"/>
              <a:buChar char="•"/>
            </a:pPr>
            <a:r>
              <a:rPr lang="en-US" sz="1400" dirty="0"/>
              <a:t>Adam Optimization </a:t>
            </a:r>
          </a:p>
        </p:txBody>
      </p:sp>
    </p:spTree>
    <p:extLst>
      <p:ext uri="{BB962C8B-B14F-4D97-AF65-F5344CB8AC3E}">
        <p14:creationId xmlns:p14="http://schemas.microsoft.com/office/powerpoint/2010/main" val="3419273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15795" y="1574531"/>
            <a:ext cx="6922007" cy="4398263"/>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94525" y="1489955"/>
            <a:ext cx="3636645" cy="3425553"/>
          </a:xfrm>
          <a:prstGeom prst="rect">
            <a:avLst/>
          </a:prstGeom>
        </p:spPr>
        <p:txBody>
          <a:bodyPr vert="horz" wrap="square" lIns="0" tIns="12700" rIns="0" bIns="0" rtlCol="0">
            <a:spAutoFit/>
          </a:bodyPr>
          <a:lstStyle/>
          <a:p>
            <a:pPr marL="303530" indent="-285750">
              <a:lnSpc>
                <a:spcPct val="100000"/>
              </a:lnSpc>
              <a:spcBef>
                <a:spcPts val="100"/>
              </a:spcBef>
              <a:buFont typeface="Arial" panose="020B0604020202020204" pitchFamily="34" charset="0"/>
              <a:buChar char="•"/>
            </a:pPr>
            <a:r>
              <a:rPr sz="1800" spc="-30" dirty="0">
                <a:latin typeface="Calibri"/>
                <a:cs typeface="Calibri"/>
              </a:rPr>
              <a:t>Also </a:t>
            </a:r>
            <a:r>
              <a:rPr sz="1800" spc="-35" dirty="0">
                <a:latin typeface="Calibri"/>
                <a:cs typeface="Calibri"/>
              </a:rPr>
              <a:t>called Logistic Activation</a:t>
            </a:r>
            <a:r>
              <a:rPr sz="1800" spc="-220" dirty="0">
                <a:latin typeface="Calibri"/>
                <a:cs typeface="Calibri"/>
              </a:rPr>
              <a:t> </a:t>
            </a:r>
            <a:r>
              <a:rPr sz="1800" spc="-30" dirty="0">
                <a:latin typeface="Calibri"/>
                <a:cs typeface="Calibri"/>
              </a:rPr>
              <a:t>function</a:t>
            </a:r>
            <a:endParaRPr sz="3200" dirty="0">
              <a:latin typeface="Times New Roman"/>
              <a:cs typeface="Times New Roman"/>
            </a:endParaRPr>
          </a:p>
          <a:p>
            <a:pPr marL="303530" indent="-285750">
              <a:lnSpc>
                <a:spcPct val="100000"/>
              </a:lnSpc>
              <a:buFont typeface="Arial" panose="020B0604020202020204" pitchFamily="34" charset="0"/>
              <a:buChar char="•"/>
            </a:pPr>
            <a:r>
              <a:rPr sz="1800" spc="-20" dirty="0">
                <a:latin typeface="Calibri"/>
                <a:cs typeface="Calibri"/>
              </a:rPr>
              <a:t>It </a:t>
            </a:r>
            <a:r>
              <a:rPr sz="1800" spc="-35" dirty="0">
                <a:latin typeface="Calibri"/>
                <a:cs typeface="Calibri"/>
              </a:rPr>
              <a:t>gives output </a:t>
            </a:r>
            <a:r>
              <a:rPr sz="1800" spc="-40" dirty="0">
                <a:latin typeface="Calibri"/>
                <a:cs typeface="Calibri"/>
              </a:rPr>
              <a:t>between </a:t>
            </a:r>
            <a:r>
              <a:rPr sz="1800" dirty="0">
                <a:latin typeface="Calibri"/>
                <a:cs typeface="Calibri"/>
              </a:rPr>
              <a:t>0</a:t>
            </a:r>
            <a:r>
              <a:rPr sz="1800" spc="-305" dirty="0">
                <a:latin typeface="Calibri"/>
                <a:cs typeface="Calibri"/>
              </a:rPr>
              <a:t> </a:t>
            </a:r>
            <a:r>
              <a:rPr sz="1800" spc="-30" dirty="0">
                <a:latin typeface="Calibri"/>
                <a:cs typeface="Calibri"/>
              </a:rPr>
              <a:t>and </a:t>
            </a:r>
            <a:r>
              <a:rPr sz="1800" dirty="0">
                <a:latin typeface="Calibri"/>
                <a:cs typeface="Calibri"/>
              </a:rPr>
              <a:t>1</a:t>
            </a:r>
            <a:endParaRPr sz="3150" dirty="0">
              <a:latin typeface="Times New Roman"/>
              <a:cs typeface="Times New Roman"/>
            </a:endParaRPr>
          </a:p>
          <a:p>
            <a:pPr marL="298450" marR="259715" indent="-285750">
              <a:lnSpc>
                <a:spcPct val="103699"/>
              </a:lnSpc>
              <a:spcBef>
                <a:spcPts val="5"/>
              </a:spcBef>
              <a:buFont typeface="Arial" panose="020B0604020202020204" pitchFamily="34" charset="0"/>
              <a:buChar char="•"/>
            </a:pPr>
            <a:r>
              <a:rPr sz="1800" spc="-20" dirty="0">
                <a:latin typeface="Calibri"/>
                <a:cs typeface="Calibri"/>
              </a:rPr>
              <a:t>Is</a:t>
            </a:r>
            <a:r>
              <a:rPr sz="1800" spc="-85" dirty="0">
                <a:latin typeface="Calibri"/>
                <a:cs typeface="Calibri"/>
              </a:rPr>
              <a:t> </a:t>
            </a:r>
            <a:r>
              <a:rPr sz="1800" spc="-30" dirty="0">
                <a:latin typeface="Calibri"/>
                <a:cs typeface="Calibri"/>
              </a:rPr>
              <a:t>used</a:t>
            </a:r>
            <a:r>
              <a:rPr sz="1800" spc="-85" dirty="0">
                <a:latin typeface="Calibri"/>
                <a:cs typeface="Calibri"/>
              </a:rPr>
              <a:t> </a:t>
            </a:r>
            <a:r>
              <a:rPr sz="1800" spc="-30" dirty="0">
                <a:latin typeface="Calibri"/>
                <a:cs typeface="Calibri"/>
              </a:rPr>
              <a:t>to</a:t>
            </a:r>
            <a:r>
              <a:rPr sz="1800" spc="-80" dirty="0">
                <a:latin typeface="Calibri"/>
                <a:cs typeface="Calibri"/>
              </a:rPr>
              <a:t> </a:t>
            </a:r>
            <a:r>
              <a:rPr sz="1800" spc="-40" dirty="0">
                <a:latin typeface="Calibri"/>
                <a:cs typeface="Calibri"/>
              </a:rPr>
              <a:t>predict</a:t>
            </a:r>
            <a:r>
              <a:rPr sz="1800" spc="-85" dirty="0">
                <a:latin typeface="Calibri"/>
                <a:cs typeface="Calibri"/>
              </a:rPr>
              <a:t> </a:t>
            </a:r>
            <a:r>
              <a:rPr sz="1800" spc="-30" dirty="0">
                <a:latin typeface="Calibri"/>
                <a:cs typeface="Calibri"/>
              </a:rPr>
              <a:t>the</a:t>
            </a:r>
            <a:r>
              <a:rPr sz="1800" spc="-85" dirty="0">
                <a:latin typeface="Calibri"/>
                <a:cs typeface="Calibri"/>
              </a:rPr>
              <a:t> </a:t>
            </a:r>
            <a:r>
              <a:rPr sz="1800" spc="-40" dirty="0">
                <a:latin typeface="Calibri"/>
                <a:cs typeface="Calibri"/>
              </a:rPr>
              <a:t>probability</a:t>
            </a:r>
            <a:r>
              <a:rPr sz="1800" spc="-80" dirty="0">
                <a:latin typeface="Calibri"/>
                <a:cs typeface="Calibri"/>
              </a:rPr>
              <a:t> </a:t>
            </a:r>
            <a:r>
              <a:rPr sz="1800" spc="-20" dirty="0">
                <a:latin typeface="Calibri"/>
                <a:cs typeface="Calibri"/>
              </a:rPr>
              <a:t>of</a:t>
            </a:r>
            <a:r>
              <a:rPr sz="1800" spc="-85" dirty="0">
                <a:latin typeface="Calibri"/>
                <a:cs typeface="Calibri"/>
              </a:rPr>
              <a:t> </a:t>
            </a:r>
            <a:r>
              <a:rPr sz="1800" spc="-40" dirty="0">
                <a:latin typeface="Calibri"/>
                <a:cs typeface="Calibri"/>
              </a:rPr>
              <a:t>an  output</a:t>
            </a:r>
            <a:endParaRPr sz="3150" dirty="0">
              <a:latin typeface="Times New Roman"/>
              <a:cs typeface="Times New Roman"/>
            </a:endParaRPr>
          </a:p>
          <a:p>
            <a:pPr marL="298450" marR="14604" indent="-285750">
              <a:lnSpc>
                <a:spcPct val="103699"/>
              </a:lnSpc>
              <a:buFont typeface="Arial" panose="020B0604020202020204" pitchFamily="34" charset="0"/>
              <a:buChar char="•"/>
            </a:pPr>
            <a:r>
              <a:rPr sz="1800" spc="-30" dirty="0">
                <a:latin typeface="Calibri"/>
                <a:cs typeface="Calibri"/>
              </a:rPr>
              <a:t>The </a:t>
            </a:r>
            <a:r>
              <a:rPr sz="1800" spc="-35" dirty="0">
                <a:latin typeface="Calibri"/>
                <a:cs typeface="Calibri"/>
              </a:rPr>
              <a:t>function </a:t>
            </a:r>
            <a:r>
              <a:rPr sz="1800" spc="-20" dirty="0">
                <a:latin typeface="Calibri"/>
                <a:cs typeface="Calibri"/>
              </a:rPr>
              <a:t>is </a:t>
            </a:r>
            <a:r>
              <a:rPr sz="1800" spc="-45" dirty="0">
                <a:latin typeface="Calibri"/>
                <a:cs typeface="Calibri"/>
              </a:rPr>
              <a:t>diﬀerentiable </a:t>
            </a:r>
            <a:r>
              <a:rPr sz="1800" spc="-35" dirty="0">
                <a:latin typeface="Calibri"/>
                <a:cs typeface="Calibri"/>
              </a:rPr>
              <a:t>that</a:t>
            </a:r>
            <a:r>
              <a:rPr sz="1800" spc="-250" dirty="0">
                <a:latin typeface="Calibri"/>
                <a:cs typeface="Calibri"/>
              </a:rPr>
              <a:t> </a:t>
            </a:r>
            <a:r>
              <a:rPr sz="1800" spc="-25" dirty="0">
                <a:latin typeface="Calibri"/>
                <a:cs typeface="Calibri"/>
              </a:rPr>
              <a:t>means  </a:t>
            </a:r>
            <a:r>
              <a:rPr sz="1800" spc="-30" dirty="0">
                <a:latin typeface="Calibri"/>
                <a:cs typeface="Calibri"/>
              </a:rPr>
              <a:t>we</a:t>
            </a:r>
            <a:r>
              <a:rPr sz="1800" spc="-80" dirty="0">
                <a:latin typeface="Calibri"/>
                <a:cs typeface="Calibri"/>
              </a:rPr>
              <a:t> </a:t>
            </a:r>
            <a:r>
              <a:rPr sz="1800" spc="-35" dirty="0">
                <a:latin typeface="Calibri"/>
                <a:cs typeface="Calibri"/>
              </a:rPr>
              <a:t>can</a:t>
            </a:r>
            <a:r>
              <a:rPr sz="1800" spc="-75" dirty="0">
                <a:latin typeface="Calibri"/>
                <a:cs typeface="Calibri"/>
              </a:rPr>
              <a:t> </a:t>
            </a:r>
            <a:r>
              <a:rPr sz="1800" spc="-30" dirty="0">
                <a:latin typeface="Calibri"/>
                <a:cs typeface="Calibri"/>
              </a:rPr>
              <a:t>ﬁnd</a:t>
            </a:r>
            <a:r>
              <a:rPr sz="1800" spc="-80" dirty="0">
                <a:latin typeface="Calibri"/>
                <a:cs typeface="Calibri"/>
              </a:rPr>
              <a:t> </a:t>
            </a:r>
            <a:r>
              <a:rPr sz="1800" spc="-35" dirty="0">
                <a:latin typeface="Calibri"/>
                <a:cs typeface="Calibri"/>
              </a:rPr>
              <a:t>slope</a:t>
            </a:r>
            <a:r>
              <a:rPr sz="1800" spc="-75" dirty="0">
                <a:latin typeface="Calibri"/>
                <a:cs typeface="Calibri"/>
              </a:rPr>
              <a:t> </a:t>
            </a:r>
            <a:r>
              <a:rPr sz="1800" spc="-20" dirty="0">
                <a:latin typeface="Calibri"/>
                <a:cs typeface="Calibri"/>
              </a:rPr>
              <a:t>of</a:t>
            </a:r>
            <a:r>
              <a:rPr sz="1800" spc="-80" dirty="0">
                <a:latin typeface="Calibri"/>
                <a:cs typeface="Calibri"/>
              </a:rPr>
              <a:t> </a:t>
            </a:r>
            <a:r>
              <a:rPr sz="1800" spc="-30" dirty="0">
                <a:latin typeface="Calibri"/>
                <a:cs typeface="Calibri"/>
              </a:rPr>
              <a:t>the</a:t>
            </a:r>
            <a:r>
              <a:rPr sz="1800" spc="-75" dirty="0">
                <a:latin typeface="Calibri"/>
                <a:cs typeface="Calibri"/>
              </a:rPr>
              <a:t> </a:t>
            </a:r>
            <a:r>
              <a:rPr sz="1800" spc="-35" dirty="0">
                <a:latin typeface="Calibri"/>
                <a:cs typeface="Calibri"/>
              </a:rPr>
              <a:t>sigmoid</a:t>
            </a:r>
            <a:r>
              <a:rPr sz="1800" spc="-75" dirty="0">
                <a:latin typeface="Calibri"/>
                <a:cs typeface="Calibri"/>
              </a:rPr>
              <a:t> </a:t>
            </a:r>
            <a:r>
              <a:rPr sz="1800" spc="-35" dirty="0">
                <a:latin typeface="Calibri"/>
                <a:cs typeface="Calibri"/>
              </a:rPr>
              <a:t>curve</a:t>
            </a:r>
            <a:endParaRPr sz="3150" dirty="0">
              <a:latin typeface="Times New Roman"/>
              <a:cs typeface="Times New Roman"/>
            </a:endParaRPr>
          </a:p>
          <a:p>
            <a:pPr marL="298450" marR="5080" indent="-285750">
              <a:lnSpc>
                <a:spcPct val="103699"/>
              </a:lnSpc>
              <a:buFont typeface="Arial" panose="020B0604020202020204" pitchFamily="34" charset="0"/>
              <a:buChar char="•"/>
            </a:pPr>
            <a:r>
              <a:rPr sz="1800" spc="-30" dirty="0">
                <a:latin typeface="Calibri"/>
                <a:cs typeface="Calibri"/>
              </a:rPr>
              <a:t>Its </a:t>
            </a:r>
            <a:r>
              <a:rPr sz="1800" spc="-40" dirty="0">
                <a:latin typeface="Calibri"/>
                <a:cs typeface="Calibri"/>
              </a:rPr>
              <a:t>monotonic </a:t>
            </a:r>
            <a:r>
              <a:rPr sz="1800" spc="-30" dirty="0">
                <a:latin typeface="Calibri"/>
                <a:cs typeface="Calibri"/>
              </a:rPr>
              <a:t>but its </a:t>
            </a:r>
            <a:r>
              <a:rPr sz="1800" spc="-45" dirty="0">
                <a:latin typeface="Calibri"/>
                <a:cs typeface="Calibri"/>
              </a:rPr>
              <a:t>diﬀerential </a:t>
            </a:r>
            <a:r>
              <a:rPr sz="1800" spc="-20" dirty="0">
                <a:latin typeface="Calibri"/>
                <a:cs typeface="Calibri"/>
              </a:rPr>
              <a:t>is </a:t>
            </a:r>
            <a:r>
              <a:rPr sz="1800" spc="-40" dirty="0">
                <a:latin typeface="Calibri"/>
                <a:cs typeface="Calibri"/>
              </a:rPr>
              <a:t>not  monotonic. </a:t>
            </a:r>
            <a:r>
              <a:rPr sz="1800" spc="-30" dirty="0">
                <a:latin typeface="Calibri"/>
                <a:cs typeface="Calibri"/>
              </a:rPr>
              <a:t>This </a:t>
            </a:r>
            <a:r>
              <a:rPr sz="1800" spc="-35" dirty="0">
                <a:latin typeface="Calibri"/>
                <a:cs typeface="Calibri"/>
              </a:rPr>
              <a:t>can cause </a:t>
            </a:r>
            <a:r>
              <a:rPr sz="1800" dirty="0">
                <a:latin typeface="Calibri"/>
                <a:cs typeface="Calibri"/>
              </a:rPr>
              <a:t>a </a:t>
            </a:r>
            <a:r>
              <a:rPr sz="1800" spc="-50" dirty="0">
                <a:latin typeface="Calibri"/>
                <a:cs typeface="Calibri"/>
              </a:rPr>
              <a:t>neural  </a:t>
            </a:r>
            <a:r>
              <a:rPr sz="1800" spc="-40" dirty="0">
                <a:latin typeface="Calibri"/>
                <a:cs typeface="Calibri"/>
              </a:rPr>
              <a:t>network</a:t>
            </a:r>
            <a:r>
              <a:rPr sz="1800" spc="-85" dirty="0">
                <a:latin typeface="Calibri"/>
                <a:cs typeface="Calibri"/>
              </a:rPr>
              <a:t> </a:t>
            </a:r>
            <a:r>
              <a:rPr sz="1800" spc="-30" dirty="0">
                <a:latin typeface="Calibri"/>
                <a:cs typeface="Calibri"/>
              </a:rPr>
              <a:t>to</a:t>
            </a:r>
            <a:r>
              <a:rPr sz="1800" spc="-80" dirty="0">
                <a:latin typeface="Calibri"/>
                <a:cs typeface="Calibri"/>
              </a:rPr>
              <a:t> </a:t>
            </a:r>
            <a:r>
              <a:rPr sz="1800" spc="-35" dirty="0">
                <a:latin typeface="Calibri"/>
                <a:cs typeface="Calibri"/>
              </a:rPr>
              <a:t>get</a:t>
            </a:r>
            <a:r>
              <a:rPr sz="1800" spc="-80" dirty="0">
                <a:latin typeface="Calibri"/>
                <a:cs typeface="Calibri"/>
              </a:rPr>
              <a:t> </a:t>
            </a:r>
            <a:r>
              <a:rPr sz="1800" spc="-40" dirty="0">
                <a:latin typeface="Calibri"/>
                <a:cs typeface="Calibri"/>
              </a:rPr>
              <a:t>stuck</a:t>
            </a:r>
            <a:r>
              <a:rPr sz="1800" spc="-80" dirty="0">
                <a:latin typeface="Calibri"/>
                <a:cs typeface="Calibri"/>
              </a:rPr>
              <a:t> </a:t>
            </a:r>
            <a:r>
              <a:rPr sz="1800" spc="-30" dirty="0">
                <a:latin typeface="Calibri"/>
                <a:cs typeface="Calibri"/>
              </a:rPr>
              <a:t>at</a:t>
            </a:r>
            <a:r>
              <a:rPr sz="1800" spc="-80" dirty="0">
                <a:latin typeface="Calibri"/>
                <a:cs typeface="Calibri"/>
              </a:rPr>
              <a:t> </a:t>
            </a:r>
            <a:r>
              <a:rPr sz="1800" spc="-30" dirty="0">
                <a:latin typeface="Calibri"/>
                <a:cs typeface="Calibri"/>
              </a:rPr>
              <a:t>the</a:t>
            </a:r>
            <a:r>
              <a:rPr sz="1800" spc="-80" dirty="0">
                <a:latin typeface="Calibri"/>
                <a:cs typeface="Calibri"/>
              </a:rPr>
              <a:t> </a:t>
            </a:r>
            <a:r>
              <a:rPr sz="1800" spc="-40" dirty="0">
                <a:latin typeface="Calibri"/>
                <a:cs typeface="Calibri"/>
              </a:rPr>
              <a:t>training</a:t>
            </a:r>
            <a:r>
              <a:rPr sz="1800" spc="-80" dirty="0">
                <a:latin typeface="Calibri"/>
                <a:cs typeface="Calibri"/>
              </a:rPr>
              <a:t> </a:t>
            </a:r>
            <a:r>
              <a:rPr sz="1800" spc="-35" dirty="0">
                <a:latin typeface="Calibri"/>
                <a:cs typeface="Calibri"/>
              </a:rPr>
              <a:t>time.</a:t>
            </a:r>
            <a:endParaRPr sz="1800" dirty="0">
              <a:latin typeface="Calibri"/>
              <a:cs typeface="Calibri"/>
            </a:endParaRPr>
          </a:p>
        </p:txBody>
      </p:sp>
      <p:sp>
        <p:nvSpPr>
          <p:cNvPr id="13" name="object 13"/>
          <p:cNvSpPr/>
          <p:nvPr/>
        </p:nvSpPr>
        <p:spPr>
          <a:xfrm>
            <a:off x="772549" y="6469110"/>
            <a:ext cx="0" cy="389255"/>
          </a:xfrm>
          <a:custGeom>
            <a:avLst/>
            <a:gdLst/>
            <a:ahLst/>
            <a:cxnLst/>
            <a:rect l="l" t="t" r="r" b="b"/>
            <a:pathLst>
              <a:path h="389254">
                <a:moveTo>
                  <a:pt x="0" y="0"/>
                </a:moveTo>
                <a:lnTo>
                  <a:pt x="0" y="388889"/>
                </a:lnTo>
              </a:path>
            </a:pathLst>
          </a:custGeom>
          <a:ln w="6261">
            <a:solidFill>
              <a:srgbClr val="5F5F5F"/>
            </a:solidFill>
          </a:ln>
        </p:spPr>
        <p:txBody>
          <a:bodyPr wrap="square" lIns="0" tIns="0" rIns="0" bIns="0" rtlCol="0"/>
          <a:lstStyle/>
          <a:p>
            <a:endParaRPr/>
          </a:p>
        </p:txBody>
      </p:sp>
      <p:sp>
        <p:nvSpPr>
          <p:cNvPr id="14" name="object 14"/>
          <p:cNvSpPr txBox="1">
            <a:spLocks noGrp="1"/>
          </p:cNvSpPr>
          <p:nvPr>
            <p:ph type="title"/>
          </p:nvPr>
        </p:nvSpPr>
        <p:spPr>
          <a:xfrm>
            <a:off x="496912" y="434864"/>
            <a:ext cx="2376917" cy="689932"/>
          </a:xfrm>
          <a:prstGeom prst="rect">
            <a:avLst/>
          </a:prstGeom>
        </p:spPr>
        <p:txBody>
          <a:bodyPr vert="horz" wrap="square" lIns="0" tIns="12700" rIns="0" bIns="0" rtlCol="0">
            <a:spAutoFit/>
          </a:bodyPr>
          <a:lstStyle/>
          <a:p>
            <a:pPr marL="12700">
              <a:lnSpc>
                <a:spcPct val="100000"/>
              </a:lnSpc>
              <a:spcBef>
                <a:spcPts val="100"/>
              </a:spcBef>
            </a:pPr>
            <a:r>
              <a:rPr spc="-155" dirty="0"/>
              <a:t>Sigmoid</a:t>
            </a:r>
          </a:p>
        </p:txBody>
      </p:sp>
      <p:sp>
        <p:nvSpPr>
          <p:cNvPr id="22" name="object 22"/>
          <p:cNvSpPr txBox="1">
            <a:spLocks noGrp="1"/>
          </p:cNvSpPr>
          <p:nvPr>
            <p:ph type="ftr" sz="quarter" idx="11"/>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lang="en-IN" spc="15"/>
              <a:t>Copyright </a:t>
            </a:r>
            <a:r>
              <a:rPr lang="en-IN" spc="30"/>
              <a:t>© </a:t>
            </a:r>
            <a:r>
              <a:rPr lang="en-IN" spc="15"/>
              <a:t>2019</a:t>
            </a:r>
            <a:r>
              <a:rPr lang="en-IN" spc="-50"/>
              <a:t> </a:t>
            </a:r>
            <a:r>
              <a:rPr lang="en-IN" spc="15"/>
              <a:t>RecogX.AI</a:t>
            </a:r>
            <a:endParaRPr spc="15" dirty="0"/>
          </a:p>
        </p:txBody>
      </p:sp>
      <p:sp>
        <p:nvSpPr>
          <p:cNvPr id="21" name="object 21"/>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spcBef>
                <a:spcPts val="90"/>
              </a:spcBef>
            </a:pPr>
            <a:fld id="{81D60167-4931-47E6-BA6A-407CBD079E47}" type="slidenum">
              <a:rPr lang="en-IN" spc="15" smtClean="0"/>
              <a:pPr marL="25400">
                <a:lnSpc>
                  <a:spcPct val="100000"/>
                </a:lnSpc>
                <a:spcBef>
                  <a:spcPts val="90"/>
                </a:spcBef>
              </a:pPr>
              <a:t>59</a:t>
            </a:fld>
            <a:endParaRPr spc="15" dirty="0"/>
          </a:p>
        </p:txBody>
      </p:sp>
      <p:sp>
        <p:nvSpPr>
          <p:cNvPr id="15" name="object 15"/>
          <p:cNvSpPr/>
          <p:nvPr/>
        </p:nvSpPr>
        <p:spPr>
          <a:xfrm>
            <a:off x="10313527" y="6454376"/>
            <a:ext cx="1323169" cy="32264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1668214" y="6547675"/>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
        <p:nvSpPr>
          <p:cNvPr id="20" name="object 20"/>
          <p:cNvSpPr/>
          <p:nvPr/>
        </p:nvSpPr>
        <p:spPr>
          <a:xfrm>
            <a:off x="-3" y="6354636"/>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spTree>
    <p:extLst>
      <p:ext uri="{BB962C8B-B14F-4D97-AF65-F5344CB8AC3E}">
        <p14:creationId xmlns:p14="http://schemas.microsoft.com/office/powerpoint/2010/main" val="146372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72549" y="6469119"/>
            <a:ext cx="0" cy="389255"/>
          </a:xfrm>
          <a:custGeom>
            <a:avLst/>
            <a:gdLst/>
            <a:ahLst/>
            <a:cxnLst/>
            <a:rect l="l" t="t" r="r" b="b"/>
            <a:pathLst>
              <a:path h="389254">
                <a:moveTo>
                  <a:pt x="0" y="0"/>
                </a:moveTo>
                <a:lnTo>
                  <a:pt x="0" y="388880"/>
                </a:lnTo>
              </a:path>
            </a:pathLst>
          </a:custGeom>
          <a:ln w="6261">
            <a:solidFill>
              <a:srgbClr val="5F5F5F"/>
            </a:solidFill>
          </a:ln>
        </p:spPr>
        <p:txBody>
          <a:bodyPr wrap="square" lIns="0" tIns="0" rIns="0" bIns="0" rtlCol="0"/>
          <a:lstStyle/>
          <a:p>
            <a:endParaRPr/>
          </a:p>
        </p:txBody>
      </p:sp>
      <p:sp>
        <p:nvSpPr>
          <p:cNvPr id="6" name="object 6"/>
          <p:cNvSpPr/>
          <p:nvPr/>
        </p:nvSpPr>
        <p:spPr>
          <a:xfrm>
            <a:off x="0" y="485444"/>
            <a:ext cx="80645" cy="640715"/>
          </a:xfrm>
          <a:custGeom>
            <a:avLst/>
            <a:gdLst/>
            <a:ahLst/>
            <a:cxnLst/>
            <a:rect l="l" t="t" r="r" b="b"/>
            <a:pathLst>
              <a:path w="80645" h="640715">
                <a:moveTo>
                  <a:pt x="0" y="640384"/>
                </a:moveTo>
                <a:lnTo>
                  <a:pt x="80391" y="640384"/>
                </a:lnTo>
                <a:lnTo>
                  <a:pt x="80391" y="0"/>
                </a:lnTo>
                <a:lnTo>
                  <a:pt x="0" y="0"/>
                </a:lnTo>
                <a:lnTo>
                  <a:pt x="0" y="640384"/>
                </a:lnTo>
                <a:close/>
              </a:path>
            </a:pathLst>
          </a:custGeom>
          <a:solidFill>
            <a:srgbClr val="95BB33"/>
          </a:solidFill>
        </p:spPr>
        <p:txBody>
          <a:bodyPr wrap="square" lIns="0" tIns="0" rIns="0" bIns="0" rtlCol="0"/>
          <a:lstStyle/>
          <a:p>
            <a:endParaRPr/>
          </a:p>
        </p:txBody>
      </p:sp>
      <p:sp>
        <p:nvSpPr>
          <p:cNvPr id="7" name="object 7"/>
          <p:cNvSpPr/>
          <p:nvPr/>
        </p:nvSpPr>
        <p:spPr>
          <a:xfrm>
            <a:off x="80390" y="485444"/>
            <a:ext cx="61594" cy="640715"/>
          </a:xfrm>
          <a:custGeom>
            <a:avLst/>
            <a:gdLst/>
            <a:ahLst/>
            <a:cxnLst/>
            <a:rect l="l" t="t" r="r" b="b"/>
            <a:pathLst>
              <a:path w="61594" h="640715">
                <a:moveTo>
                  <a:pt x="0" y="640384"/>
                </a:moveTo>
                <a:lnTo>
                  <a:pt x="61201" y="640384"/>
                </a:lnTo>
                <a:lnTo>
                  <a:pt x="61201" y="0"/>
                </a:lnTo>
                <a:lnTo>
                  <a:pt x="0" y="0"/>
                </a:lnTo>
                <a:lnTo>
                  <a:pt x="0" y="640384"/>
                </a:lnTo>
                <a:close/>
              </a:path>
            </a:pathLst>
          </a:custGeom>
          <a:solidFill>
            <a:srgbClr val="004166"/>
          </a:solidFill>
        </p:spPr>
        <p:txBody>
          <a:bodyPr wrap="square" lIns="0" tIns="0" rIns="0" bIns="0" rtlCol="0"/>
          <a:lstStyle/>
          <a:p>
            <a:endParaRPr/>
          </a:p>
        </p:txBody>
      </p:sp>
      <p:sp>
        <p:nvSpPr>
          <p:cNvPr id="8" name="object 8"/>
          <p:cNvSpPr/>
          <p:nvPr/>
        </p:nvSpPr>
        <p:spPr>
          <a:xfrm>
            <a:off x="141592" y="485444"/>
            <a:ext cx="30480" cy="640715"/>
          </a:xfrm>
          <a:custGeom>
            <a:avLst/>
            <a:gdLst/>
            <a:ahLst/>
            <a:cxnLst/>
            <a:rect l="l" t="t" r="r" b="b"/>
            <a:pathLst>
              <a:path w="30480" h="640715">
                <a:moveTo>
                  <a:pt x="0" y="640384"/>
                </a:moveTo>
                <a:lnTo>
                  <a:pt x="30403" y="640384"/>
                </a:lnTo>
                <a:lnTo>
                  <a:pt x="30403" y="0"/>
                </a:lnTo>
                <a:lnTo>
                  <a:pt x="0" y="0"/>
                </a:lnTo>
                <a:lnTo>
                  <a:pt x="0" y="640384"/>
                </a:lnTo>
                <a:close/>
              </a:path>
            </a:pathLst>
          </a:custGeom>
          <a:solidFill>
            <a:srgbClr val="00ACDD"/>
          </a:solidFill>
        </p:spPr>
        <p:txBody>
          <a:bodyPr wrap="square" lIns="0" tIns="0" rIns="0" bIns="0" rtlCol="0"/>
          <a:lstStyle/>
          <a:p>
            <a:endParaRPr/>
          </a:p>
        </p:txBody>
      </p:sp>
      <p:sp>
        <p:nvSpPr>
          <p:cNvPr id="9" name="object 9"/>
          <p:cNvSpPr/>
          <p:nvPr/>
        </p:nvSpPr>
        <p:spPr>
          <a:xfrm>
            <a:off x="-5" y="6354633"/>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sp>
        <p:nvSpPr>
          <p:cNvPr id="10" name="object 10"/>
          <p:cNvSpPr txBox="1">
            <a:spLocks noGrp="1"/>
          </p:cNvSpPr>
          <p:nvPr>
            <p:ph type="title"/>
          </p:nvPr>
        </p:nvSpPr>
        <p:spPr>
          <a:xfrm>
            <a:off x="496912" y="508025"/>
            <a:ext cx="8223250" cy="543560"/>
          </a:xfrm>
          <a:prstGeom prst="rect">
            <a:avLst/>
          </a:prstGeom>
        </p:spPr>
        <p:txBody>
          <a:bodyPr vert="horz" wrap="square" lIns="0" tIns="12700" rIns="0" bIns="0" rtlCol="0">
            <a:spAutoFit/>
          </a:bodyPr>
          <a:lstStyle/>
          <a:p>
            <a:pPr marL="12700">
              <a:lnSpc>
                <a:spcPct val="100000"/>
              </a:lnSpc>
              <a:spcBef>
                <a:spcPts val="100"/>
              </a:spcBef>
            </a:pPr>
            <a:r>
              <a:rPr lang="en-IN" spc="-145" dirty="0"/>
              <a:t>I</a:t>
            </a:r>
            <a:r>
              <a:rPr spc="-140" dirty="0" err="1"/>
              <a:t>mpact</a:t>
            </a:r>
            <a:r>
              <a:rPr spc="-140" dirty="0"/>
              <a:t> </a:t>
            </a:r>
            <a:r>
              <a:rPr lang="en-IN" spc="-140" dirty="0"/>
              <a:t>of AI </a:t>
            </a:r>
            <a:r>
              <a:rPr spc="-80" dirty="0"/>
              <a:t>on</a:t>
            </a:r>
            <a:r>
              <a:rPr spc="-380" dirty="0"/>
              <a:t> </a:t>
            </a:r>
            <a:r>
              <a:rPr lang="en-IN" spc="-150" dirty="0"/>
              <a:t>B</a:t>
            </a:r>
            <a:r>
              <a:rPr spc="-150" dirty="0" err="1"/>
              <a:t>usiness</a:t>
            </a:r>
            <a:endParaRPr spc="-150" dirty="0"/>
          </a:p>
        </p:txBody>
      </p:sp>
      <p:sp>
        <p:nvSpPr>
          <p:cNvPr id="49" name="object 49"/>
          <p:cNvSpPr txBox="1">
            <a:spLocks noGrp="1"/>
          </p:cNvSpPr>
          <p:nvPr>
            <p:ph type="ftr" sz="quarter" idx="11"/>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lang="en-US" spc="15"/>
              <a:t>Copyright </a:t>
            </a:r>
            <a:r>
              <a:rPr lang="en-US" spc="30"/>
              <a:t>© </a:t>
            </a:r>
            <a:r>
              <a:rPr lang="en-US" spc="15"/>
              <a:t>2019</a:t>
            </a:r>
            <a:r>
              <a:rPr lang="en-US" spc="-50"/>
              <a:t> </a:t>
            </a:r>
            <a:r>
              <a:rPr lang="en-US" spc="15"/>
              <a:t>RecogX.AI</a:t>
            </a:r>
            <a:endParaRPr spc="15" dirty="0"/>
          </a:p>
        </p:txBody>
      </p:sp>
      <p:sp>
        <p:nvSpPr>
          <p:cNvPr id="48" name="object 48"/>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spcBef>
                <a:spcPts val="90"/>
              </a:spcBef>
            </a:pPr>
            <a:fld id="{81D60167-4931-47E6-BA6A-407CBD079E47}" type="slidenum">
              <a:rPr lang="en-US" spc="15" smtClean="0"/>
              <a:pPr marL="25400">
                <a:lnSpc>
                  <a:spcPct val="100000"/>
                </a:lnSpc>
                <a:spcBef>
                  <a:spcPts val="90"/>
                </a:spcBef>
              </a:pPr>
              <a:t>6</a:t>
            </a:fld>
            <a:endParaRPr spc="15" dirty="0"/>
          </a:p>
        </p:txBody>
      </p:sp>
      <p:grpSp>
        <p:nvGrpSpPr>
          <p:cNvPr id="52" name="Group 51">
            <a:extLst>
              <a:ext uri="{FF2B5EF4-FFF2-40B4-BE49-F238E27FC236}">
                <a16:creationId xmlns:a16="http://schemas.microsoft.com/office/drawing/2014/main" id="{77138206-68C3-204C-82D1-60CBEA30F313}"/>
              </a:ext>
            </a:extLst>
          </p:cNvPr>
          <p:cNvGrpSpPr/>
          <p:nvPr/>
        </p:nvGrpSpPr>
        <p:grpSpPr>
          <a:xfrm>
            <a:off x="787200" y="4676988"/>
            <a:ext cx="1550035" cy="1550035"/>
            <a:chOff x="787200" y="4676988"/>
            <a:chExt cx="1550035" cy="1550035"/>
          </a:xfrm>
        </p:grpSpPr>
        <p:sp>
          <p:nvSpPr>
            <p:cNvPr id="11" name="object 11"/>
            <p:cNvSpPr/>
            <p:nvPr/>
          </p:nvSpPr>
          <p:spPr>
            <a:xfrm>
              <a:off x="828423" y="4718212"/>
              <a:ext cx="1467485" cy="1467485"/>
            </a:xfrm>
            <a:custGeom>
              <a:avLst/>
              <a:gdLst/>
              <a:ahLst/>
              <a:cxnLst/>
              <a:rect l="l" t="t" r="r" b="b"/>
              <a:pathLst>
                <a:path w="1467485" h="1467485">
                  <a:moveTo>
                    <a:pt x="1467332" y="733679"/>
                  </a:moveTo>
                  <a:lnTo>
                    <a:pt x="1465772" y="781917"/>
                  </a:lnTo>
                  <a:lnTo>
                    <a:pt x="1461154" y="829323"/>
                  </a:lnTo>
                  <a:lnTo>
                    <a:pt x="1453577" y="875799"/>
                  </a:lnTo>
                  <a:lnTo>
                    <a:pt x="1443137" y="921249"/>
                  </a:lnTo>
                  <a:lnTo>
                    <a:pt x="1429929" y="965575"/>
                  </a:lnTo>
                  <a:lnTo>
                    <a:pt x="1414052" y="1008682"/>
                  </a:lnTo>
                  <a:lnTo>
                    <a:pt x="1395601" y="1050472"/>
                  </a:lnTo>
                  <a:lnTo>
                    <a:pt x="1374674" y="1090849"/>
                  </a:lnTo>
                  <a:lnTo>
                    <a:pt x="1351367" y="1129716"/>
                  </a:lnTo>
                  <a:lnTo>
                    <a:pt x="1325776" y="1166977"/>
                  </a:lnTo>
                  <a:lnTo>
                    <a:pt x="1297999" y="1202534"/>
                  </a:lnTo>
                  <a:lnTo>
                    <a:pt x="1268132" y="1236292"/>
                  </a:lnTo>
                  <a:lnTo>
                    <a:pt x="1236272" y="1268153"/>
                  </a:lnTo>
                  <a:lnTo>
                    <a:pt x="1202514" y="1298021"/>
                  </a:lnTo>
                  <a:lnTo>
                    <a:pt x="1166957" y="1325798"/>
                  </a:lnTo>
                  <a:lnTo>
                    <a:pt x="1129697" y="1351389"/>
                  </a:lnTo>
                  <a:lnTo>
                    <a:pt x="1090830" y="1374697"/>
                  </a:lnTo>
                  <a:lnTo>
                    <a:pt x="1050452" y="1395625"/>
                  </a:lnTo>
                  <a:lnTo>
                    <a:pt x="1008662" y="1414076"/>
                  </a:lnTo>
                  <a:lnTo>
                    <a:pt x="965555" y="1429953"/>
                  </a:lnTo>
                  <a:lnTo>
                    <a:pt x="921228" y="1443161"/>
                  </a:lnTo>
                  <a:lnTo>
                    <a:pt x="875777" y="1453602"/>
                  </a:lnTo>
                  <a:lnTo>
                    <a:pt x="829300" y="1461179"/>
                  </a:lnTo>
                  <a:lnTo>
                    <a:pt x="781893" y="1465797"/>
                  </a:lnTo>
                  <a:lnTo>
                    <a:pt x="733653" y="1467358"/>
                  </a:lnTo>
                  <a:lnTo>
                    <a:pt x="685414" y="1465797"/>
                  </a:lnTo>
                  <a:lnTo>
                    <a:pt x="638009" y="1461179"/>
                  </a:lnTo>
                  <a:lnTo>
                    <a:pt x="591533" y="1453602"/>
                  </a:lnTo>
                  <a:lnTo>
                    <a:pt x="546084" y="1443161"/>
                  </a:lnTo>
                  <a:lnTo>
                    <a:pt x="501759" y="1429953"/>
                  </a:lnTo>
                  <a:lnTo>
                    <a:pt x="458653" y="1414076"/>
                  </a:lnTo>
                  <a:lnTo>
                    <a:pt x="416864" y="1395625"/>
                  </a:lnTo>
                  <a:lnTo>
                    <a:pt x="376488" y="1374697"/>
                  </a:lnTo>
                  <a:lnTo>
                    <a:pt x="337623" y="1351389"/>
                  </a:lnTo>
                  <a:lnTo>
                    <a:pt x="300363" y="1325798"/>
                  </a:lnTo>
                  <a:lnTo>
                    <a:pt x="264808" y="1298021"/>
                  </a:lnTo>
                  <a:lnTo>
                    <a:pt x="231052" y="1268153"/>
                  </a:lnTo>
                  <a:lnTo>
                    <a:pt x="199192" y="1236292"/>
                  </a:lnTo>
                  <a:lnTo>
                    <a:pt x="169326" y="1202534"/>
                  </a:lnTo>
                  <a:lnTo>
                    <a:pt x="141550" y="1166977"/>
                  </a:lnTo>
                  <a:lnTo>
                    <a:pt x="115960" y="1129716"/>
                  </a:lnTo>
                  <a:lnTo>
                    <a:pt x="92654" y="1090849"/>
                  </a:lnTo>
                  <a:lnTo>
                    <a:pt x="71727" y="1050472"/>
                  </a:lnTo>
                  <a:lnTo>
                    <a:pt x="53278" y="1008682"/>
                  </a:lnTo>
                  <a:lnTo>
                    <a:pt x="37401" y="965575"/>
                  </a:lnTo>
                  <a:lnTo>
                    <a:pt x="24194" y="921249"/>
                  </a:lnTo>
                  <a:lnTo>
                    <a:pt x="13754" y="875799"/>
                  </a:lnTo>
                  <a:lnTo>
                    <a:pt x="6177" y="829323"/>
                  </a:lnTo>
                  <a:lnTo>
                    <a:pt x="1560" y="781917"/>
                  </a:lnTo>
                  <a:lnTo>
                    <a:pt x="0" y="733679"/>
                  </a:lnTo>
                  <a:lnTo>
                    <a:pt x="1560" y="685440"/>
                  </a:lnTo>
                  <a:lnTo>
                    <a:pt x="6177" y="638034"/>
                  </a:lnTo>
                  <a:lnTo>
                    <a:pt x="13754" y="591558"/>
                  </a:lnTo>
                  <a:lnTo>
                    <a:pt x="24194" y="546108"/>
                  </a:lnTo>
                  <a:lnTo>
                    <a:pt x="37401" y="501782"/>
                  </a:lnTo>
                  <a:lnTo>
                    <a:pt x="53278" y="458675"/>
                  </a:lnTo>
                  <a:lnTo>
                    <a:pt x="71727" y="416885"/>
                  </a:lnTo>
                  <a:lnTo>
                    <a:pt x="92654" y="376508"/>
                  </a:lnTo>
                  <a:lnTo>
                    <a:pt x="115960" y="337641"/>
                  </a:lnTo>
                  <a:lnTo>
                    <a:pt x="141550" y="300380"/>
                  </a:lnTo>
                  <a:lnTo>
                    <a:pt x="169326" y="264823"/>
                  </a:lnTo>
                  <a:lnTo>
                    <a:pt x="199192" y="231065"/>
                  </a:lnTo>
                  <a:lnTo>
                    <a:pt x="231052" y="199204"/>
                  </a:lnTo>
                  <a:lnTo>
                    <a:pt x="264808" y="169336"/>
                  </a:lnTo>
                  <a:lnTo>
                    <a:pt x="300363" y="141559"/>
                  </a:lnTo>
                  <a:lnTo>
                    <a:pt x="337623" y="115968"/>
                  </a:lnTo>
                  <a:lnTo>
                    <a:pt x="376488" y="92660"/>
                  </a:lnTo>
                  <a:lnTo>
                    <a:pt x="416864" y="71732"/>
                  </a:lnTo>
                  <a:lnTo>
                    <a:pt x="458653" y="53281"/>
                  </a:lnTo>
                  <a:lnTo>
                    <a:pt x="501759" y="37404"/>
                  </a:lnTo>
                  <a:lnTo>
                    <a:pt x="546084" y="24196"/>
                  </a:lnTo>
                  <a:lnTo>
                    <a:pt x="591533" y="13755"/>
                  </a:lnTo>
                  <a:lnTo>
                    <a:pt x="638009" y="6178"/>
                  </a:lnTo>
                  <a:lnTo>
                    <a:pt x="685414" y="1560"/>
                  </a:lnTo>
                  <a:lnTo>
                    <a:pt x="733653" y="0"/>
                  </a:lnTo>
                  <a:lnTo>
                    <a:pt x="781893" y="1560"/>
                  </a:lnTo>
                  <a:lnTo>
                    <a:pt x="829300" y="6178"/>
                  </a:lnTo>
                  <a:lnTo>
                    <a:pt x="875777" y="13755"/>
                  </a:lnTo>
                  <a:lnTo>
                    <a:pt x="921228" y="24196"/>
                  </a:lnTo>
                  <a:lnTo>
                    <a:pt x="965555" y="37404"/>
                  </a:lnTo>
                  <a:lnTo>
                    <a:pt x="1008662" y="53281"/>
                  </a:lnTo>
                  <a:lnTo>
                    <a:pt x="1050452" y="71732"/>
                  </a:lnTo>
                  <a:lnTo>
                    <a:pt x="1090830" y="92660"/>
                  </a:lnTo>
                  <a:lnTo>
                    <a:pt x="1129697" y="115968"/>
                  </a:lnTo>
                  <a:lnTo>
                    <a:pt x="1166957" y="141559"/>
                  </a:lnTo>
                  <a:lnTo>
                    <a:pt x="1202514" y="169336"/>
                  </a:lnTo>
                  <a:lnTo>
                    <a:pt x="1236272" y="199204"/>
                  </a:lnTo>
                  <a:lnTo>
                    <a:pt x="1268132" y="231065"/>
                  </a:lnTo>
                  <a:lnTo>
                    <a:pt x="1297999" y="264823"/>
                  </a:lnTo>
                  <a:lnTo>
                    <a:pt x="1325776" y="300380"/>
                  </a:lnTo>
                  <a:lnTo>
                    <a:pt x="1351367" y="337641"/>
                  </a:lnTo>
                  <a:lnTo>
                    <a:pt x="1374674" y="376508"/>
                  </a:lnTo>
                  <a:lnTo>
                    <a:pt x="1395601" y="416885"/>
                  </a:lnTo>
                  <a:lnTo>
                    <a:pt x="1414052" y="458675"/>
                  </a:lnTo>
                  <a:lnTo>
                    <a:pt x="1429929" y="501782"/>
                  </a:lnTo>
                  <a:lnTo>
                    <a:pt x="1443137" y="546108"/>
                  </a:lnTo>
                  <a:lnTo>
                    <a:pt x="1453577" y="591558"/>
                  </a:lnTo>
                  <a:lnTo>
                    <a:pt x="1461154" y="638034"/>
                  </a:lnTo>
                  <a:lnTo>
                    <a:pt x="1465772" y="685440"/>
                  </a:lnTo>
                  <a:lnTo>
                    <a:pt x="1467332" y="733679"/>
                  </a:lnTo>
                  <a:close/>
                </a:path>
              </a:pathLst>
            </a:custGeom>
            <a:ln w="30340">
              <a:solidFill>
                <a:srgbClr val="00ACDD"/>
              </a:solidFill>
            </a:ln>
          </p:spPr>
          <p:txBody>
            <a:bodyPr wrap="square" lIns="0" tIns="0" rIns="0" bIns="0" rtlCol="0"/>
            <a:lstStyle/>
            <a:p>
              <a:endParaRPr/>
            </a:p>
          </p:txBody>
        </p:sp>
        <p:sp>
          <p:nvSpPr>
            <p:cNvPr id="12" name="object 12"/>
            <p:cNvSpPr/>
            <p:nvPr/>
          </p:nvSpPr>
          <p:spPr>
            <a:xfrm>
              <a:off x="787200" y="4676988"/>
              <a:ext cx="1550035" cy="1550035"/>
            </a:xfrm>
            <a:custGeom>
              <a:avLst/>
              <a:gdLst/>
              <a:ahLst/>
              <a:cxnLst/>
              <a:rect l="l" t="t" r="r" b="b"/>
              <a:pathLst>
                <a:path w="1550035" h="1550035">
                  <a:moveTo>
                    <a:pt x="1549781" y="774903"/>
                  </a:moveTo>
                  <a:lnTo>
                    <a:pt x="1548366" y="822106"/>
                  </a:lnTo>
                  <a:lnTo>
                    <a:pt x="1544178" y="868562"/>
                  </a:lnTo>
                  <a:lnTo>
                    <a:pt x="1537296" y="914188"/>
                  </a:lnTo>
                  <a:lnTo>
                    <a:pt x="1527802" y="958905"/>
                  </a:lnTo>
                  <a:lnTo>
                    <a:pt x="1515777" y="1002631"/>
                  </a:lnTo>
                  <a:lnTo>
                    <a:pt x="1501302" y="1045285"/>
                  </a:lnTo>
                  <a:lnTo>
                    <a:pt x="1484457" y="1086786"/>
                  </a:lnTo>
                  <a:lnTo>
                    <a:pt x="1465325" y="1127053"/>
                  </a:lnTo>
                  <a:lnTo>
                    <a:pt x="1443986" y="1166004"/>
                  </a:lnTo>
                  <a:lnTo>
                    <a:pt x="1420520" y="1203560"/>
                  </a:lnTo>
                  <a:lnTo>
                    <a:pt x="1395010" y="1239637"/>
                  </a:lnTo>
                  <a:lnTo>
                    <a:pt x="1367536" y="1274157"/>
                  </a:lnTo>
                  <a:lnTo>
                    <a:pt x="1338180" y="1307036"/>
                  </a:lnTo>
                  <a:lnTo>
                    <a:pt x="1307021" y="1338196"/>
                  </a:lnTo>
                  <a:lnTo>
                    <a:pt x="1274142" y="1367553"/>
                  </a:lnTo>
                  <a:lnTo>
                    <a:pt x="1239623" y="1395028"/>
                  </a:lnTo>
                  <a:lnTo>
                    <a:pt x="1203545" y="1420539"/>
                  </a:lnTo>
                  <a:lnTo>
                    <a:pt x="1165990" y="1444005"/>
                  </a:lnTo>
                  <a:lnTo>
                    <a:pt x="1127039" y="1465346"/>
                  </a:lnTo>
                  <a:lnTo>
                    <a:pt x="1086772" y="1484479"/>
                  </a:lnTo>
                  <a:lnTo>
                    <a:pt x="1045270" y="1501324"/>
                  </a:lnTo>
                  <a:lnTo>
                    <a:pt x="1002615" y="1515800"/>
                  </a:lnTo>
                  <a:lnTo>
                    <a:pt x="958888" y="1527826"/>
                  </a:lnTo>
                  <a:lnTo>
                    <a:pt x="914170" y="1537321"/>
                  </a:lnTo>
                  <a:lnTo>
                    <a:pt x="868541" y="1544203"/>
                  </a:lnTo>
                  <a:lnTo>
                    <a:pt x="822083" y="1548392"/>
                  </a:lnTo>
                  <a:lnTo>
                    <a:pt x="774877" y="1549806"/>
                  </a:lnTo>
                  <a:lnTo>
                    <a:pt x="727674" y="1548392"/>
                  </a:lnTo>
                  <a:lnTo>
                    <a:pt x="681219" y="1544203"/>
                  </a:lnTo>
                  <a:lnTo>
                    <a:pt x="635592" y="1537321"/>
                  </a:lnTo>
                  <a:lnTo>
                    <a:pt x="590876" y="1527826"/>
                  </a:lnTo>
                  <a:lnTo>
                    <a:pt x="547151" y="1515800"/>
                  </a:lnTo>
                  <a:lnTo>
                    <a:pt x="504498" y="1501324"/>
                  </a:lnTo>
                  <a:lnTo>
                    <a:pt x="462998" y="1484479"/>
                  </a:lnTo>
                  <a:lnTo>
                    <a:pt x="422732" y="1465346"/>
                  </a:lnTo>
                  <a:lnTo>
                    <a:pt x="383782" y="1444005"/>
                  </a:lnTo>
                  <a:lnTo>
                    <a:pt x="346228" y="1420539"/>
                  </a:lnTo>
                  <a:lnTo>
                    <a:pt x="310152" y="1395028"/>
                  </a:lnTo>
                  <a:lnTo>
                    <a:pt x="275634" y="1367553"/>
                  </a:lnTo>
                  <a:lnTo>
                    <a:pt x="242755" y="1338196"/>
                  </a:lnTo>
                  <a:lnTo>
                    <a:pt x="211598" y="1307036"/>
                  </a:lnTo>
                  <a:lnTo>
                    <a:pt x="182241" y="1274157"/>
                  </a:lnTo>
                  <a:lnTo>
                    <a:pt x="154768" y="1239637"/>
                  </a:lnTo>
                  <a:lnTo>
                    <a:pt x="129258" y="1203560"/>
                  </a:lnTo>
                  <a:lnTo>
                    <a:pt x="105793" y="1166004"/>
                  </a:lnTo>
                  <a:lnTo>
                    <a:pt x="84454" y="1127053"/>
                  </a:lnTo>
                  <a:lnTo>
                    <a:pt x="65322" y="1086786"/>
                  </a:lnTo>
                  <a:lnTo>
                    <a:pt x="48478" y="1045285"/>
                  </a:lnTo>
                  <a:lnTo>
                    <a:pt x="34003" y="1002631"/>
                  </a:lnTo>
                  <a:lnTo>
                    <a:pt x="21978" y="958905"/>
                  </a:lnTo>
                  <a:lnTo>
                    <a:pt x="12484" y="914188"/>
                  </a:lnTo>
                  <a:lnTo>
                    <a:pt x="5602" y="868562"/>
                  </a:lnTo>
                  <a:lnTo>
                    <a:pt x="1414" y="822106"/>
                  </a:lnTo>
                  <a:lnTo>
                    <a:pt x="0" y="774903"/>
                  </a:lnTo>
                  <a:lnTo>
                    <a:pt x="1414" y="727698"/>
                  </a:lnTo>
                  <a:lnTo>
                    <a:pt x="5602" y="681241"/>
                  </a:lnTo>
                  <a:lnTo>
                    <a:pt x="12484" y="635614"/>
                  </a:lnTo>
                  <a:lnTo>
                    <a:pt x="21978" y="590896"/>
                  </a:lnTo>
                  <a:lnTo>
                    <a:pt x="34003" y="547169"/>
                  </a:lnTo>
                  <a:lnTo>
                    <a:pt x="48478" y="504515"/>
                  </a:lnTo>
                  <a:lnTo>
                    <a:pt x="65322" y="463014"/>
                  </a:lnTo>
                  <a:lnTo>
                    <a:pt x="84454" y="422747"/>
                  </a:lnTo>
                  <a:lnTo>
                    <a:pt x="105793" y="383795"/>
                  </a:lnTo>
                  <a:lnTo>
                    <a:pt x="129258" y="346240"/>
                  </a:lnTo>
                  <a:lnTo>
                    <a:pt x="154768" y="310163"/>
                  </a:lnTo>
                  <a:lnTo>
                    <a:pt x="182241" y="275644"/>
                  </a:lnTo>
                  <a:lnTo>
                    <a:pt x="211598" y="242764"/>
                  </a:lnTo>
                  <a:lnTo>
                    <a:pt x="242755" y="211605"/>
                  </a:lnTo>
                  <a:lnTo>
                    <a:pt x="275634" y="182248"/>
                  </a:lnTo>
                  <a:lnTo>
                    <a:pt x="310152" y="154773"/>
                  </a:lnTo>
                  <a:lnTo>
                    <a:pt x="346228" y="129263"/>
                  </a:lnTo>
                  <a:lnTo>
                    <a:pt x="383782" y="105797"/>
                  </a:lnTo>
                  <a:lnTo>
                    <a:pt x="422732" y="84457"/>
                  </a:lnTo>
                  <a:lnTo>
                    <a:pt x="462998" y="65324"/>
                  </a:lnTo>
                  <a:lnTo>
                    <a:pt x="504498" y="48480"/>
                  </a:lnTo>
                  <a:lnTo>
                    <a:pt x="547151" y="34004"/>
                  </a:lnTo>
                  <a:lnTo>
                    <a:pt x="590876" y="21979"/>
                  </a:lnTo>
                  <a:lnTo>
                    <a:pt x="635592" y="12484"/>
                  </a:lnTo>
                  <a:lnTo>
                    <a:pt x="681219" y="5602"/>
                  </a:lnTo>
                  <a:lnTo>
                    <a:pt x="727674" y="1414"/>
                  </a:lnTo>
                  <a:lnTo>
                    <a:pt x="774877" y="0"/>
                  </a:lnTo>
                  <a:lnTo>
                    <a:pt x="822083" y="1414"/>
                  </a:lnTo>
                  <a:lnTo>
                    <a:pt x="868541" y="5602"/>
                  </a:lnTo>
                  <a:lnTo>
                    <a:pt x="914170" y="12484"/>
                  </a:lnTo>
                  <a:lnTo>
                    <a:pt x="958888" y="21979"/>
                  </a:lnTo>
                  <a:lnTo>
                    <a:pt x="1002615" y="34004"/>
                  </a:lnTo>
                  <a:lnTo>
                    <a:pt x="1045270" y="48480"/>
                  </a:lnTo>
                  <a:lnTo>
                    <a:pt x="1086772" y="65324"/>
                  </a:lnTo>
                  <a:lnTo>
                    <a:pt x="1127039" y="84457"/>
                  </a:lnTo>
                  <a:lnTo>
                    <a:pt x="1165990" y="105797"/>
                  </a:lnTo>
                  <a:lnTo>
                    <a:pt x="1203545" y="129263"/>
                  </a:lnTo>
                  <a:lnTo>
                    <a:pt x="1239623" y="154773"/>
                  </a:lnTo>
                  <a:lnTo>
                    <a:pt x="1274142" y="182248"/>
                  </a:lnTo>
                  <a:lnTo>
                    <a:pt x="1307021" y="211605"/>
                  </a:lnTo>
                  <a:lnTo>
                    <a:pt x="1338180" y="242764"/>
                  </a:lnTo>
                  <a:lnTo>
                    <a:pt x="1367536" y="275644"/>
                  </a:lnTo>
                  <a:lnTo>
                    <a:pt x="1395010" y="310163"/>
                  </a:lnTo>
                  <a:lnTo>
                    <a:pt x="1420520" y="346240"/>
                  </a:lnTo>
                  <a:lnTo>
                    <a:pt x="1443986" y="383795"/>
                  </a:lnTo>
                  <a:lnTo>
                    <a:pt x="1465325" y="422747"/>
                  </a:lnTo>
                  <a:lnTo>
                    <a:pt x="1484457" y="463014"/>
                  </a:lnTo>
                  <a:lnTo>
                    <a:pt x="1501302" y="504515"/>
                  </a:lnTo>
                  <a:lnTo>
                    <a:pt x="1515777" y="547169"/>
                  </a:lnTo>
                  <a:lnTo>
                    <a:pt x="1527802" y="590896"/>
                  </a:lnTo>
                  <a:lnTo>
                    <a:pt x="1537296" y="635614"/>
                  </a:lnTo>
                  <a:lnTo>
                    <a:pt x="1544178" y="681241"/>
                  </a:lnTo>
                  <a:lnTo>
                    <a:pt x="1548366" y="727698"/>
                  </a:lnTo>
                  <a:lnTo>
                    <a:pt x="1549781" y="774903"/>
                  </a:lnTo>
                  <a:close/>
                </a:path>
              </a:pathLst>
            </a:custGeom>
            <a:ln w="32042">
              <a:solidFill>
                <a:srgbClr val="95BB33"/>
              </a:solidFill>
            </a:ln>
          </p:spPr>
          <p:txBody>
            <a:bodyPr wrap="square" lIns="0" tIns="0" rIns="0" bIns="0" rtlCol="0"/>
            <a:lstStyle/>
            <a:p>
              <a:endParaRPr/>
            </a:p>
          </p:txBody>
        </p:sp>
        <p:sp>
          <p:nvSpPr>
            <p:cNvPr id="13" name="object 13"/>
            <p:cNvSpPr/>
            <p:nvPr/>
          </p:nvSpPr>
          <p:spPr>
            <a:xfrm>
              <a:off x="809477" y="4699276"/>
              <a:ext cx="1505585" cy="1505585"/>
            </a:xfrm>
            <a:custGeom>
              <a:avLst/>
              <a:gdLst/>
              <a:ahLst/>
              <a:cxnLst/>
              <a:rect l="l" t="t" r="r" b="b"/>
              <a:pathLst>
                <a:path w="1505585" h="1505585">
                  <a:moveTo>
                    <a:pt x="1505216" y="752614"/>
                  </a:moveTo>
                  <a:lnTo>
                    <a:pt x="1503736" y="800211"/>
                  </a:lnTo>
                  <a:lnTo>
                    <a:pt x="1499352" y="847021"/>
                  </a:lnTo>
                  <a:lnTo>
                    <a:pt x="1492155" y="892956"/>
                  </a:lnTo>
                  <a:lnTo>
                    <a:pt x="1482231" y="937928"/>
                  </a:lnTo>
                  <a:lnTo>
                    <a:pt x="1469669" y="981849"/>
                  </a:lnTo>
                  <a:lnTo>
                    <a:pt x="1454557" y="1024630"/>
                  </a:lnTo>
                  <a:lnTo>
                    <a:pt x="1436983" y="1066184"/>
                  </a:lnTo>
                  <a:lnTo>
                    <a:pt x="1417036" y="1106422"/>
                  </a:lnTo>
                  <a:lnTo>
                    <a:pt x="1394803" y="1145257"/>
                  </a:lnTo>
                  <a:lnTo>
                    <a:pt x="1370373" y="1182599"/>
                  </a:lnTo>
                  <a:lnTo>
                    <a:pt x="1343834" y="1218362"/>
                  </a:lnTo>
                  <a:lnTo>
                    <a:pt x="1315274" y="1252456"/>
                  </a:lnTo>
                  <a:lnTo>
                    <a:pt x="1284781" y="1284793"/>
                  </a:lnTo>
                  <a:lnTo>
                    <a:pt x="1252443" y="1315286"/>
                  </a:lnTo>
                  <a:lnTo>
                    <a:pt x="1218349" y="1343846"/>
                  </a:lnTo>
                  <a:lnTo>
                    <a:pt x="1182587" y="1370386"/>
                  </a:lnTo>
                  <a:lnTo>
                    <a:pt x="1145244" y="1394816"/>
                  </a:lnTo>
                  <a:lnTo>
                    <a:pt x="1106410" y="1417048"/>
                  </a:lnTo>
                  <a:lnTo>
                    <a:pt x="1066171" y="1436996"/>
                  </a:lnTo>
                  <a:lnTo>
                    <a:pt x="1024617" y="1454569"/>
                  </a:lnTo>
                  <a:lnTo>
                    <a:pt x="981836" y="1469681"/>
                  </a:lnTo>
                  <a:lnTo>
                    <a:pt x="937915" y="1482243"/>
                  </a:lnTo>
                  <a:lnTo>
                    <a:pt x="892943" y="1492167"/>
                  </a:lnTo>
                  <a:lnTo>
                    <a:pt x="847008" y="1499365"/>
                  </a:lnTo>
                  <a:lnTo>
                    <a:pt x="800198" y="1503748"/>
                  </a:lnTo>
                  <a:lnTo>
                    <a:pt x="752602" y="1505229"/>
                  </a:lnTo>
                  <a:lnTo>
                    <a:pt x="705006" y="1503748"/>
                  </a:lnTo>
                  <a:lnTo>
                    <a:pt x="658198" y="1499365"/>
                  </a:lnTo>
                  <a:lnTo>
                    <a:pt x="612264" y="1492167"/>
                  </a:lnTo>
                  <a:lnTo>
                    <a:pt x="567293" y="1482243"/>
                  </a:lnTo>
                  <a:lnTo>
                    <a:pt x="523373" y="1469681"/>
                  </a:lnTo>
                  <a:lnTo>
                    <a:pt x="480592" y="1454569"/>
                  </a:lnTo>
                  <a:lnTo>
                    <a:pt x="439039" y="1436996"/>
                  </a:lnTo>
                  <a:lnTo>
                    <a:pt x="398802" y="1417048"/>
                  </a:lnTo>
                  <a:lnTo>
                    <a:pt x="359968" y="1394816"/>
                  </a:lnTo>
                  <a:lnTo>
                    <a:pt x="322626" y="1370386"/>
                  </a:lnTo>
                  <a:lnTo>
                    <a:pt x="286864" y="1343846"/>
                  </a:lnTo>
                  <a:lnTo>
                    <a:pt x="252771" y="1315286"/>
                  </a:lnTo>
                  <a:lnTo>
                    <a:pt x="220433" y="1284793"/>
                  </a:lnTo>
                  <a:lnTo>
                    <a:pt x="189941" y="1252456"/>
                  </a:lnTo>
                  <a:lnTo>
                    <a:pt x="161381" y="1218362"/>
                  </a:lnTo>
                  <a:lnTo>
                    <a:pt x="134842" y="1182599"/>
                  </a:lnTo>
                  <a:lnTo>
                    <a:pt x="110412" y="1145257"/>
                  </a:lnTo>
                  <a:lnTo>
                    <a:pt x="88180" y="1106422"/>
                  </a:lnTo>
                  <a:lnTo>
                    <a:pt x="68232" y="1066184"/>
                  </a:lnTo>
                  <a:lnTo>
                    <a:pt x="50659" y="1024630"/>
                  </a:lnTo>
                  <a:lnTo>
                    <a:pt x="35547" y="981849"/>
                  </a:lnTo>
                  <a:lnTo>
                    <a:pt x="22985" y="937928"/>
                  </a:lnTo>
                  <a:lnTo>
                    <a:pt x="13061" y="892956"/>
                  </a:lnTo>
                  <a:lnTo>
                    <a:pt x="5863" y="847021"/>
                  </a:lnTo>
                  <a:lnTo>
                    <a:pt x="1480" y="800211"/>
                  </a:lnTo>
                  <a:lnTo>
                    <a:pt x="0" y="752614"/>
                  </a:lnTo>
                  <a:lnTo>
                    <a:pt x="1480" y="705018"/>
                  </a:lnTo>
                  <a:lnTo>
                    <a:pt x="5863" y="658208"/>
                  </a:lnTo>
                  <a:lnTo>
                    <a:pt x="13061" y="612273"/>
                  </a:lnTo>
                  <a:lnTo>
                    <a:pt x="22985" y="567301"/>
                  </a:lnTo>
                  <a:lnTo>
                    <a:pt x="35547" y="523380"/>
                  </a:lnTo>
                  <a:lnTo>
                    <a:pt x="50659" y="480598"/>
                  </a:lnTo>
                  <a:lnTo>
                    <a:pt x="68232" y="439044"/>
                  </a:lnTo>
                  <a:lnTo>
                    <a:pt x="88180" y="398806"/>
                  </a:lnTo>
                  <a:lnTo>
                    <a:pt x="110412" y="359971"/>
                  </a:lnTo>
                  <a:lnTo>
                    <a:pt x="134842" y="322629"/>
                  </a:lnTo>
                  <a:lnTo>
                    <a:pt x="161381" y="286867"/>
                  </a:lnTo>
                  <a:lnTo>
                    <a:pt x="189941" y="252773"/>
                  </a:lnTo>
                  <a:lnTo>
                    <a:pt x="220433" y="220435"/>
                  </a:lnTo>
                  <a:lnTo>
                    <a:pt x="252771" y="189942"/>
                  </a:lnTo>
                  <a:lnTo>
                    <a:pt x="286864" y="161382"/>
                  </a:lnTo>
                  <a:lnTo>
                    <a:pt x="322626" y="134843"/>
                  </a:lnTo>
                  <a:lnTo>
                    <a:pt x="359968" y="110413"/>
                  </a:lnTo>
                  <a:lnTo>
                    <a:pt x="398802" y="88180"/>
                  </a:lnTo>
                  <a:lnTo>
                    <a:pt x="439039" y="68233"/>
                  </a:lnTo>
                  <a:lnTo>
                    <a:pt x="480592" y="50659"/>
                  </a:lnTo>
                  <a:lnTo>
                    <a:pt x="523373" y="35547"/>
                  </a:lnTo>
                  <a:lnTo>
                    <a:pt x="567293" y="22985"/>
                  </a:lnTo>
                  <a:lnTo>
                    <a:pt x="612264" y="13061"/>
                  </a:lnTo>
                  <a:lnTo>
                    <a:pt x="658198" y="5863"/>
                  </a:lnTo>
                  <a:lnTo>
                    <a:pt x="705006" y="1480"/>
                  </a:lnTo>
                  <a:lnTo>
                    <a:pt x="752602" y="0"/>
                  </a:lnTo>
                  <a:lnTo>
                    <a:pt x="800198" y="1480"/>
                  </a:lnTo>
                  <a:lnTo>
                    <a:pt x="847008" y="5863"/>
                  </a:lnTo>
                  <a:lnTo>
                    <a:pt x="892943" y="13061"/>
                  </a:lnTo>
                  <a:lnTo>
                    <a:pt x="937915" y="22985"/>
                  </a:lnTo>
                  <a:lnTo>
                    <a:pt x="981836" y="35547"/>
                  </a:lnTo>
                  <a:lnTo>
                    <a:pt x="1024617" y="50659"/>
                  </a:lnTo>
                  <a:lnTo>
                    <a:pt x="1066171" y="68233"/>
                  </a:lnTo>
                  <a:lnTo>
                    <a:pt x="1106410" y="88180"/>
                  </a:lnTo>
                  <a:lnTo>
                    <a:pt x="1145244" y="110413"/>
                  </a:lnTo>
                  <a:lnTo>
                    <a:pt x="1182587" y="134843"/>
                  </a:lnTo>
                  <a:lnTo>
                    <a:pt x="1218349" y="161382"/>
                  </a:lnTo>
                  <a:lnTo>
                    <a:pt x="1252443" y="189942"/>
                  </a:lnTo>
                  <a:lnTo>
                    <a:pt x="1284781" y="220435"/>
                  </a:lnTo>
                  <a:lnTo>
                    <a:pt x="1315274" y="252773"/>
                  </a:lnTo>
                  <a:lnTo>
                    <a:pt x="1343834" y="286867"/>
                  </a:lnTo>
                  <a:lnTo>
                    <a:pt x="1370373" y="322629"/>
                  </a:lnTo>
                  <a:lnTo>
                    <a:pt x="1394803" y="359971"/>
                  </a:lnTo>
                  <a:lnTo>
                    <a:pt x="1417036" y="398806"/>
                  </a:lnTo>
                  <a:lnTo>
                    <a:pt x="1436983" y="439044"/>
                  </a:lnTo>
                  <a:lnTo>
                    <a:pt x="1454557" y="480598"/>
                  </a:lnTo>
                  <a:lnTo>
                    <a:pt x="1469669" y="523380"/>
                  </a:lnTo>
                  <a:lnTo>
                    <a:pt x="1482231" y="567301"/>
                  </a:lnTo>
                  <a:lnTo>
                    <a:pt x="1492155" y="612273"/>
                  </a:lnTo>
                  <a:lnTo>
                    <a:pt x="1499352" y="658208"/>
                  </a:lnTo>
                  <a:lnTo>
                    <a:pt x="1503736" y="705018"/>
                  </a:lnTo>
                  <a:lnTo>
                    <a:pt x="1505216" y="752614"/>
                  </a:lnTo>
                  <a:close/>
                </a:path>
              </a:pathLst>
            </a:custGeom>
            <a:ln w="31115">
              <a:solidFill>
                <a:srgbClr val="004166"/>
              </a:solidFill>
            </a:ln>
          </p:spPr>
          <p:txBody>
            <a:bodyPr wrap="square" lIns="0" tIns="0" rIns="0" bIns="0" rtlCol="0"/>
            <a:lstStyle/>
            <a:p>
              <a:endParaRPr/>
            </a:p>
          </p:txBody>
        </p:sp>
      </p:grpSp>
      <p:grpSp>
        <p:nvGrpSpPr>
          <p:cNvPr id="54" name="Group 53">
            <a:extLst>
              <a:ext uri="{FF2B5EF4-FFF2-40B4-BE49-F238E27FC236}">
                <a16:creationId xmlns:a16="http://schemas.microsoft.com/office/drawing/2014/main" id="{43A53802-9CA5-9E48-B1CC-A2885C38DDF7}"/>
              </a:ext>
            </a:extLst>
          </p:cNvPr>
          <p:cNvGrpSpPr/>
          <p:nvPr/>
        </p:nvGrpSpPr>
        <p:grpSpPr>
          <a:xfrm>
            <a:off x="2479424" y="4676988"/>
            <a:ext cx="1550035" cy="1550035"/>
            <a:chOff x="2479424" y="4676988"/>
            <a:chExt cx="1550035" cy="1550035"/>
          </a:xfrm>
        </p:grpSpPr>
        <p:sp>
          <p:nvSpPr>
            <p:cNvPr id="14" name="object 14"/>
            <p:cNvSpPr/>
            <p:nvPr/>
          </p:nvSpPr>
          <p:spPr>
            <a:xfrm>
              <a:off x="2520649" y="4718212"/>
              <a:ext cx="1467485" cy="1467485"/>
            </a:xfrm>
            <a:custGeom>
              <a:avLst/>
              <a:gdLst/>
              <a:ahLst/>
              <a:cxnLst/>
              <a:rect l="l" t="t" r="r" b="b"/>
              <a:pathLst>
                <a:path w="1467485" h="1467485">
                  <a:moveTo>
                    <a:pt x="1467332" y="733679"/>
                  </a:moveTo>
                  <a:lnTo>
                    <a:pt x="1465772" y="781917"/>
                  </a:lnTo>
                  <a:lnTo>
                    <a:pt x="1461154" y="829323"/>
                  </a:lnTo>
                  <a:lnTo>
                    <a:pt x="1453577" y="875799"/>
                  </a:lnTo>
                  <a:lnTo>
                    <a:pt x="1443137" y="921249"/>
                  </a:lnTo>
                  <a:lnTo>
                    <a:pt x="1429929" y="965575"/>
                  </a:lnTo>
                  <a:lnTo>
                    <a:pt x="1414052" y="1008682"/>
                  </a:lnTo>
                  <a:lnTo>
                    <a:pt x="1395602" y="1050472"/>
                  </a:lnTo>
                  <a:lnTo>
                    <a:pt x="1374675" y="1090849"/>
                  </a:lnTo>
                  <a:lnTo>
                    <a:pt x="1351368" y="1129716"/>
                  </a:lnTo>
                  <a:lnTo>
                    <a:pt x="1325777" y="1166977"/>
                  </a:lnTo>
                  <a:lnTo>
                    <a:pt x="1298000" y="1202534"/>
                  </a:lnTo>
                  <a:lnTo>
                    <a:pt x="1268133" y="1236292"/>
                  </a:lnTo>
                  <a:lnTo>
                    <a:pt x="1236273" y="1268153"/>
                  </a:lnTo>
                  <a:lnTo>
                    <a:pt x="1202517" y="1298021"/>
                  </a:lnTo>
                  <a:lnTo>
                    <a:pt x="1166960" y="1325798"/>
                  </a:lnTo>
                  <a:lnTo>
                    <a:pt x="1129700" y="1351389"/>
                  </a:lnTo>
                  <a:lnTo>
                    <a:pt x="1090834" y="1374697"/>
                  </a:lnTo>
                  <a:lnTo>
                    <a:pt x="1050457" y="1395625"/>
                  </a:lnTo>
                  <a:lnTo>
                    <a:pt x="1008668" y="1414076"/>
                  </a:lnTo>
                  <a:lnTo>
                    <a:pt x="965561" y="1429953"/>
                  </a:lnTo>
                  <a:lnTo>
                    <a:pt x="921235" y="1443161"/>
                  </a:lnTo>
                  <a:lnTo>
                    <a:pt x="875786" y="1453602"/>
                  </a:lnTo>
                  <a:lnTo>
                    <a:pt x="829310" y="1461179"/>
                  </a:lnTo>
                  <a:lnTo>
                    <a:pt x="781905" y="1465797"/>
                  </a:lnTo>
                  <a:lnTo>
                    <a:pt x="733666" y="1467358"/>
                  </a:lnTo>
                  <a:lnTo>
                    <a:pt x="685427" y="1465797"/>
                  </a:lnTo>
                  <a:lnTo>
                    <a:pt x="638021" y="1461179"/>
                  </a:lnTo>
                  <a:lnTo>
                    <a:pt x="591546" y="1453602"/>
                  </a:lnTo>
                  <a:lnTo>
                    <a:pt x="546096" y="1443161"/>
                  </a:lnTo>
                  <a:lnTo>
                    <a:pt x="501770" y="1429953"/>
                  </a:lnTo>
                  <a:lnTo>
                    <a:pt x="458664" y="1414076"/>
                  </a:lnTo>
                  <a:lnTo>
                    <a:pt x="416874" y="1395625"/>
                  </a:lnTo>
                  <a:lnTo>
                    <a:pt x="376498" y="1374697"/>
                  </a:lnTo>
                  <a:lnTo>
                    <a:pt x="337632" y="1351389"/>
                  </a:lnTo>
                  <a:lnTo>
                    <a:pt x="300372" y="1325798"/>
                  </a:lnTo>
                  <a:lnTo>
                    <a:pt x="264815" y="1298021"/>
                  </a:lnTo>
                  <a:lnTo>
                    <a:pt x="231058" y="1268153"/>
                  </a:lnTo>
                  <a:lnTo>
                    <a:pt x="199198" y="1236292"/>
                  </a:lnTo>
                  <a:lnTo>
                    <a:pt x="169331" y="1202534"/>
                  </a:lnTo>
                  <a:lnTo>
                    <a:pt x="141554" y="1166977"/>
                  </a:lnTo>
                  <a:lnTo>
                    <a:pt x="115964" y="1129716"/>
                  </a:lnTo>
                  <a:lnTo>
                    <a:pt x="92657" y="1090849"/>
                  </a:lnTo>
                  <a:lnTo>
                    <a:pt x="71730" y="1050472"/>
                  </a:lnTo>
                  <a:lnTo>
                    <a:pt x="53279" y="1008682"/>
                  </a:lnTo>
                  <a:lnTo>
                    <a:pt x="37402" y="965575"/>
                  </a:lnTo>
                  <a:lnTo>
                    <a:pt x="24195" y="921249"/>
                  </a:lnTo>
                  <a:lnTo>
                    <a:pt x="13754" y="875799"/>
                  </a:lnTo>
                  <a:lnTo>
                    <a:pt x="6177" y="829323"/>
                  </a:lnTo>
                  <a:lnTo>
                    <a:pt x="1560" y="781917"/>
                  </a:lnTo>
                  <a:lnTo>
                    <a:pt x="0" y="733679"/>
                  </a:lnTo>
                  <a:lnTo>
                    <a:pt x="1560" y="685440"/>
                  </a:lnTo>
                  <a:lnTo>
                    <a:pt x="6177" y="638034"/>
                  </a:lnTo>
                  <a:lnTo>
                    <a:pt x="13754" y="591558"/>
                  </a:lnTo>
                  <a:lnTo>
                    <a:pt x="24195" y="546108"/>
                  </a:lnTo>
                  <a:lnTo>
                    <a:pt x="37402" y="501782"/>
                  </a:lnTo>
                  <a:lnTo>
                    <a:pt x="53279" y="458675"/>
                  </a:lnTo>
                  <a:lnTo>
                    <a:pt x="71730" y="416885"/>
                  </a:lnTo>
                  <a:lnTo>
                    <a:pt x="92657" y="376508"/>
                  </a:lnTo>
                  <a:lnTo>
                    <a:pt x="115964" y="337641"/>
                  </a:lnTo>
                  <a:lnTo>
                    <a:pt x="141554" y="300380"/>
                  </a:lnTo>
                  <a:lnTo>
                    <a:pt x="169331" y="264823"/>
                  </a:lnTo>
                  <a:lnTo>
                    <a:pt x="199198" y="231065"/>
                  </a:lnTo>
                  <a:lnTo>
                    <a:pt x="231058" y="199204"/>
                  </a:lnTo>
                  <a:lnTo>
                    <a:pt x="264815" y="169336"/>
                  </a:lnTo>
                  <a:lnTo>
                    <a:pt x="300372" y="141559"/>
                  </a:lnTo>
                  <a:lnTo>
                    <a:pt x="337632" y="115968"/>
                  </a:lnTo>
                  <a:lnTo>
                    <a:pt x="376498" y="92660"/>
                  </a:lnTo>
                  <a:lnTo>
                    <a:pt x="416874" y="71732"/>
                  </a:lnTo>
                  <a:lnTo>
                    <a:pt x="458664" y="53281"/>
                  </a:lnTo>
                  <a:lnTo>
                    <a:pt x="501770" y="37404"/>
                  </a:lnTo>
                  <a:lnTo>
                    <a:pt x="546096" y="24196"/>
                  </a:lnTo>
                  <a:lnTo>
                    <a:pt x="591546" y="13755"/>
                  </a:lnTo>
                  <a:lnTo>
                    <a:pt x="638021" y="6178"/>
                  </a:lnTo>
                  <a:lnTo>
                    <a:pt x="685427" y="1560"/>
                  </a:lnTo>
                  <a:lnTo>
                    <a:pt x="733666" y="0"/>
                  </a:lnTo>
                  <a:lnTo>
                    <a:pt x="781905" y="1560"/>
                  </a:lnTo>
                  <a:lnTo>
                    <a:pt x="829310" y="6178"/>
                  </a:lnTo>
                  <a:lnTo>
                    <a:pt x="875786" y="13755"/>
                  </a:lnTo>
                  <a:lnTo>
                    <a:pt x="921235" y="24196"/>
                  </a:lnTo>
                  <a:lnTo>
                    <a:pt x="965561" y="37404"/>
                  </a:lnTo>
                  <a:lnTo>
                    <a:pt x="1008668" y="53281"/>
                  </a:lnTo>
                  <a:lnTo>
                    <a:pt x="1050457" y="71732"/>
                  </a:lnTo>
                  <a:lnTo>
                    <a:pt x="1090834" y="92660"/>
                  </a:lnTo>
                  <a:lnTo>
                    <a:pt x="1129700" y="115968"/>
                  </a:lnTo>
                  <a:lnTo>
                    <a:pt x="1166960" y="141559"/>
                  </a:lnTo>
                  <a:lnTo>
                    <a:pt x="1202517" y="169336"/>
                  </a:lnTo>
                  <a:lnTo>
                    <a:pt x="1236273" y="199204"/>
                  </a:lnTo>
                  <a:lnTo>
                    <a:pt x="1268133" y="231065"/>
                  </a:lnTo>
                  <a:lnTo>
                    <a:pt x="1298000" y="264823"/>
                  </a:lnTo>
                  <a:lnTo>
                    <a:pt x="1325777" y="300380"/>
                  </a:lnTo>
                  <a:lnTo>
                    <a:pt x="1351368" y="337641"/>
                  </a:lnTo>
                  <a:lnTo>
                    <a:pt x="1374675" y="376508"/>
                  </a:lnTo>
                  <a:lnTo>
                    <a:pt x="1395602" y="416885"/>
                  </a:lnTo>
                  <a:lnTo>
                    <a:pt x="1414052" y="458675"/>
                  </a:lnTo>
                  <a:lnTo>
                    <a:pt x="1429929" y="501782"/>
                  </a:lnTo>
                  <a:lnTo>
                    <a:pt x="1443137" y="546108"/>
                  </a:lnTo>
                  <a:lnTo>
                    <a:pt x="1453577" y="591558"/>
                  </a:lnTo>
                  <a:lnTo>
                    <a:pt x="1461154" y="638034"/>
                  </a:lnTo>
                  <a:lnTo>
                    <a:pt x="1465772" y="685440"/>
                  </a:lnTo>
                  <a:lnTo>
                    <a:pt x="1467332" y="733679"/>
                  </a:lnTo>
                  <a:close/>
                </a:path>
              </a:pathLst>
            </a:custGeom>
            <a:ln w="30340">
              <a:solidFill>
                <a:srgbClr val="00ACDD"/>
              </a:solidFill>
            </a:ln>
          </p:spPr>
          <p:txBody>
            <a:bodyPr wrap="square" lIns="0" tIns="0" rIns="0" bIns="0" rtlCol="0"/>
            <a:lstStyle/>
            <a:p>
              <a:endParaRPr/>
            </a:p>
          </p:txBody>
        </p:sp>
        <p:sp>
          <p:nvSpPr>
            <p:cNvPr id="15" name="object 15"/>
            <p:cNvSpPr/>
            <p:nvPr/>
          </p:nvSpPr>
          <p:spPr>
            <a:xfrm>
              <a:off x="2479424" y="4676988"/>
              <a:ext cx="1550035" cy="1550035"/>
            </a:xfrm>
            <a:custGeom>
              <a:avLst/>
              <a:gdLst/>
              <a:ahLst/>
              <a:cxnLst/>
              <a:rect l="l" t="t" r="r" b="b"/>
              <a:pathLst>
                <a:path w="1550035" h="1550035">
                  <a:moveTo>
                    <a:pt x="1549781" y="774903"/>
                  </a:moveTo>
                  <a:lnTo>
                    <a:pt x="1548366" y="822106"/>
                  </a:lnTo>
                  <a:lnTo>
                    <a:pt x="1544178" y="868562"/>
                  </a:lnTo>
                  <a:lnTo>
                    <a:pt x="1537296" y="914188"/>
                  </a:lnTo>
                  <a:lnTo>
                    <a:pt x="1527802" y="958905"/>
                  </a:lnTo>
                  <a:lnTo>
                    <a:pt x="1515777" y="1002631"/>
                  </a:lnTo>
                  <a:lnTo>
                    <a:pt x="1501302" y="1045285"/>
                  </a:lnTo>
                  <a:lnTo>
                    <a:pt x="1484458" y="1086786"/>
                  </a:lnTo>
                  <a:lnTo>
                    <a:pt x="1465325" y="1127053"/>
                  </a:lnTo>
                  <a:lnTo>
                    <a:pt x="1443986" y="1166004"/>
                  </a:lnTo>
                  <a:lnTo>
                    <a:pt x="1420521" y="1203560"/>
                  </a:lnTo>
                  <a:lnTo>
                    <a:pt x="1395011" y="1239637"/>
                  </a:lnTo>
                  <a:lnTo>
                    <a:pt x="1367537" y="1274157"/>
                  </a:lnTo>
                  <a:lnTo>
                    <a:pt x="1338181" y="1307036"/>
                  </a:lnTo>
                  <a:lnTo>
                    <a:pt x="1307023" y="1338196"/>
                  </a:lnTo>
                  <a:lnTo>
                    <a:pt x="1274144" y="1367553"/>
                  </a:lnTo>
                  <a:lnTo>
                    <a:pt x="1239625" y="1395028"/>
                  </a:lnTo>
                  <a:lnTo>
                    <a:pt x="1203548" y="1420539"/>
                  </a:lnTo>
                  <a:lnTo>
                    <a:pt x="1165994" y="1444005"/>
                  </a:lnTo>
                  <a:lnTo>
                    <a:pt x="1127043" y="1465346"/>
                  </a:lnTo>
                  <a:lnTo>
                    <a:pt x="1086777" y="1484479"/>
                  </a:lnTo>
                  <a:lnTo>
                    <a:pt x="1045276" y="1501324"/>
                  </a:lnTo>
                  <a:lnTo>
                    <a:pt x="1002622" y="1515800"/>
                  </a:lnTo>
                  <a:lnTo>
                    <a:pt x="958896" y="1527826"/>
                  </a:lnTo>
                  <a:lnTo>
                    <a:pt x="914179" y="1537321"/>
                  </a:lnTo>
                  <a:lnTo>
                    <a:pt x="868551" y="1544203"/>
                  </a:lnTo>
                  <a:lnTo>
                    <a:pt x="822095" y="1548392"/>
                  </a:lnTo>
                  <a:lnTo>
                    <a:pt x="774890" y="1549806"/>
                  </a:lnTo>
                  <a:lnTo>
                    <a:pt x="727685" y="1548392"/>
                  </a:lnTo>
                  <a:lnTo>
                    <a:pt x="681229" y="1544203"/>
                  </a:lnTo>
                  <a:lnTo>
                    <a:pt x="635601" y="1537321"/>
                  </a:lnTo>
                  <a:lnTo>
                    <a:pt x="590884" y="1527826"/>
                  </a:lnTo>
                  <a:lnTo>
                    <a:pt x="547158" y="1515800"/>
                  </a:lnTo>
                  <a:lnTo>
                    <a:pt x="504504" y="1501324"/>
                  </a:lnTo>
                  <a:lnTo>
                    <a:pt x="463003" y="1484479"/>
                  </a:lnTo>
                  <a:lnTo>
                    <a:pt x="422737" y="1465346"/>
                  </a:lnTo>
                  <a:lnTo>
                    <a:pt x="383786" y="1444005"/>
                  </a:lnTo>
                  <a:lnTo>
                    <a:pt x="346232" y="1420539"/>
                  </a:lnTo>
                  <a:lnTo>
                    <a:pt x="310155" y="1395028"/>
                  </a:lnTo>
                  <a:lnTo>
                    <a:pt x="275636" y="1367553"/>
                  </a:lnTo>
                  <a:lnTo>
                    <a:pt x="242757" y="1338196"/>
                  </a:lnTo>
                  <a:lnTo>
                    <a:pt x="211599" y="1307036"/>
                  </a:lnTo>
                  <a:lnTo>
                    <a:pt x="182243" y="1274157"/>
                  </a:lnTo>
                  <a:lnTo>
                    <a:pt x="154769" y="1239637"/>
                  </a:lnTo>
                  <a:lnTo>
                    <a:pt x="129259" y="1203560"/>
                  </a:lnTo>
                  <a:lnTo>
                    <a:pt x="105794" y="1166004"/>
                  </a:lnTo>
                  <a:lnTo>
                    <a:pt x="84455" y="1127053"/>
                  </a:lnTo>
                  <a:lnTo>
                    <a:pt x="65322" y="1086786"/>
                  </a:lnTo>
                  <a:lnTo>
                    <a:pt x="48478" y="1045285"/>
                  </a:lnTo>
                  <a:lnTo>
                    <a:pt x="34003" y="1002631"/>
                  </a:lnTo>
                  <a:lnTo>
                    <a:pt x="21978" y="958905"/>
                  </a:lnTo>
                  <a:lnTo>
                    <a:pt x="12484" y="914188"/>
                  </a:lnTo>
                  <a:lnTo>
                    <a:pt x="5602" y="868562"/>
                  </a:lnTo>
                  <a:lnTo>
                    <a:pt x="1414" y="822106"/>
                  </a:lnTo>
                  <a:lnTo>
                    <a:pt x="0" y="774903"/>
                  </a:lnTo>
                  <a:lnTo>
                    <a:pt x="1414" y="727698"/>
                  </a:lnTo>
                  <a:lnTo>
                    <a:pt x="5602" y="681241"/>
                  </a:lnTo>
                  <a:lnTo>
                    <a:pt x="12484" y="635614"/>
                  </a:lnTo>
                  <a:lnTo>
                    <a:pt x="21978" y="590896"/>
                  </a:lnTo>
                  <a:lnTo>
                    <a:pt x="34003" y="547169"/>
                  </a:lnTo>
                  <a:lnTo>
                    <a:pt x="48478" y="504515"/>
                  </a:lnTo>
                  <a:lnTo>
                    <a:pt x="65322" y="463014"/>
                  </a:lnTo>
                  <a:lnTo>
                    <a:pt x="84455" y="422747"/>
                  </a:lnTo>
                  <a:lnTo>
                    <a:pt x="105794" y="383795"/>
                  </a:lnTo>
                  <a:lnTo>
                    <a:pt x="129259" y="346240"/>
                  </a:lnTo>
                  <a:lnTo>
                    <a:pt x="154769" y="310163"/>
                  </a:lnTo>
                  <a:lnTo>
                    <a:pt x="182243" y="275644"/>
                  </a:lnTo>
                  <a:lnTo>
                    <a:pt x="211599" y="242764"/>
                  </a:lnTo>
                  <a:lnTo>
                    <a:pt x="242757" y="211605"/>
                  </a:lnTo>
                  <a:lnTo>
                    <a:pt x="275636" y="182248"/>
                  </a:lnTo>
                  <a:lnTo>
                    <a:pt x="310155" y="154773"/>
                  </a:lnTo>
                  <a:lnTo>
                    <a:pt x="346232" y="129263"/>
                  </a:lnTo>
                  <a:lnTo>
                    <a:pt x="383786" y="105797"/>
                  </a:lnTo>
                  <a:lnTo>
                    <a:pt x="422737" y="84457"/>
                  </a:lnTo>
                  <a:lnTo>
                    <a:pt x="463003" y="65324"/>
                  </a:lnTo>
                  <a:lnTo>
                    <a:pt x="504504" y="48480"/>
                  </a:lnTo>
                  <a:lnTo>
                    <a:pt x="547158" y="34004"/>
                  </a:lnTo>
                  <a:lnTo>
                    <a:pt x="590884" y="21979"/>
                  </a:lnTo>
                  <a:lnTo>
                    <a:pt x="635601" y="12484"/>
                  </a:lnTo>
                  <a:lnTo>
                    <a:pt x="681229" y="5602"/>
                  </a:lnTo>
                  <a:lnTo>
                    <a:pt x="727685" y="1414"/>
                  </a:lnTo>
                  <a:lnTo>
                    <a:pt x="774890" y="0"/>
                  </a:lnTo>
                  <a:lnTo>
                    <a:pt x="822095" y="1414"/>
                  </a:lnTo>
                  <a:lnTo>
                    <a:pt x="868551" y="5602"/>
                  </a:lnTo>
                  <a:lnTo>
                    <a:pt x="914179" y="12484"/>
                  </a:lnTo>
                  <a:lnTo>
                    <a:pt x="958896" y="21979"/>
                  </a:lnTo>
                  <a:lnTo>
                    <a:pt x="1002622" y="34004"/>
                  </a:lnTo>
                  <a:lnTo>
                    <a:pt x="1045276" y="48480"/>
                  </a:lnTo>
                  <a:lnTo>
                    <a:pt x="1086777" y="65324"/>
                  </a:lnTo>
                  <a:lnTo>
                    <a:pt x="1127043" y="84457"/>
                  </a:lnTo>
                  <a:lnTo>
                    <a:pt x="1165994" y="105797"/>
                  </a:lnTo>
                  <a:lnTo>
                    <a:pt x="1203548" y="129263"/>
                  </a:lnTo>
                  <a:lnTo>
                    <a:pt x="1239625" y="154773"/>
                  </a:lnTo>
                  <a:lnTo>
                    <a:pt x="1274144" y="182248"/>
                  </a:lnTo>
                  <a:lnTo>
                    <a:pt x="1307023" y="211605"/>
                  </a:lnTo>
                  <a:lnTo>
                    <a:pt x="1338181" y="242764"/>
                  </a:lnTo>
                  <a:lnTo>
                    <a:pt x="1367537" y="275644"/>
                  </a:lnTo>
                  <a:lnTo>
                    <a:pt x="1395011" y="310163"/>
                  </a:lnTo>
                  <a:lnTo>
                    <a:pt x="1420521" y="346240"/>
                  </a:lnTo>
                  <a:lnTo>
                    <a:pt x="1443986" y="383795"/>
                  </a:lnTo>
                  <a:lnTo>
                    <a:pt x="1465325" y="422747"/>
                  </a:lnTo>
                  <a:lnTo>
                    <a:pt x="1484458" y="463014"/>
                  </a:lnTo>
                  <a:lnTo>
                    <a:pt x="1501302" y="504515"/>
                  </a:lnTo>
                  <a:lnTo>
                    <a:pt x="1515777" y="547169"/>
                  </a:lnTo>
                  <a:lnTo>
                    <a:pt x="1527802" y="590896"/>
                  </a:lnTo>
                  <a:lnTo>
                    <a:pt x="1537296" y="635614"/>
                  </a:lnTo>
                  <a:lnTo>
                    <a:pt x="1544178" y="681241"/>
                  </a:lnTo>
                  <a:lnTo>
                    <a:pt x="1548366" y="727698"/>
                  </a:lnTo>
                  <a:lnTo>
                    <a:pt x="1549781" y="774903"/>
                  </a:lnTo>
                  <a:close/>
                </a:path>
              </a:pathLst>
            </a:custGeom>
            <a:ln w="32042">
              <a:solidFill>
                <a:srgbClr val="95BB33"/>
              </a:solidFill>
            </a:ln>
          </p:spPr>
          <p:txBody>
            <a:bodyPr wrap="square" lIns="0" tIns="0" rIns="0" bIns="0" rtlCol="0"/>
            <a:lstStyle/>
            <a:p>
              <a:endParaRPr/>
            </a:p>
          </p:txBody>
        </p:sp>
        <p:sp>
          <p:nvSpPr>
            <p:cNvPr id="16" name="object 16"/>
            <p:cNvSpPr/>
            <p:nvPr/>
          </p:nvSpPr>
          <p:spPr>
            <a:xfrm>
              <a:off x="2501715" y="4699276"/>
              <a:ext cx="1505585" cy="1505585"/>
            </a:xfrm>
            <a:custGeom>
              <a:avLst/>
              <a:gdLst/>
              <a:ahLst/>
              <a:cxnLst/>
              <a:rect l="l" t="t" r="r" b="b"/>
              <a:pathLst>
                <a:path w="1505585" h="1505585">
                  <a:moveTo>
                    <a:pt x="1505203" y="752614"/>
                  </a:moveTo>
                  <a:lnTo>
                    <a:pt x="1503723" y="800211"/>
                  </a:lnTo>
                  <a:lnTo>
                    <a:pt x="1499340" y="847021"/>
                  </a:lnTo>
                  <a:lnTo>
                    <a:pt x="1492142" y="892956"/>
                  </a:lnTo>
                  <a:lnTo>
                    <a:pt x="1482219" y="937928"/>
                  </a:lnTo>
                  <a:lnTo>
                    <a:pt x="1469657" y="981849"/>
                  </a:lnTo>
                  <a:lnTo>
                    <a:pt x="1454546" y="1024630"/>
                  </a:lnTo>
                  <a:lnTo>
                    <a:pt x="1436973" y="1066184"/>
                  </a:lnTo>
                  <a:lnTo>
                    <a:pt x="1417026" y="1106422"/>
                  </a:lnTo>
                  <a:lnTo>
                    <a:pt x="1394794" y="1145257"/>
                  </a:lnTo>
                  <a:lnTo>
                    <a:pt x="1370364" y="1182599"/>
                  </a:lnTo>
                  <a:lnTo>
                    <a:pt x="1343826" y="1218362"/>
                  </a:lnTo>
                  <a:lnTo>
                    <a:pt x="1315267" y="1252456"/>
                  </a:lnTo>
                  <a:lnTo>
                    <a:pt x="1284774" y="1284793"/>
                  </a:lnTo>
                  <a:lnTo>
                    <a:pt x="1252438" y="1315286"/>
                  </a:lnTo>
                  <a:lnTo>
                    <a:pt x="1218344" y="1343846"/>
                  </a:lnTo>
                  <a:lnTo>
                    <a:pt x="1182583" y="1370386"/>
                  </a:lnTo>
                  <a:lnTo>
                    <a:pt x="1145241" y="1394816"/>
                  </a:lnTo>
                  <a:lnTo>
                    <a:pt x="1106407" y="1417048"/>
                  </a:lnTo>
                  <a:lnTo>
                    <a:pt x="1066169" y="1436996"/>
                  </a:lnTo>
                  <a:lnTo>
                    <a:pt x="1024616" y="1454569"/>
                  </a:lnTo>
                  <a:lnTo>
                    <a:pt x="981835" y="1469681"/>
                  </a:lnTo>
                  <a:lnTo>
                    <a:pt x="937914" y="1482243"/>
                  </a:lnTo>
                  <a:lnTo>
                    <a:pt x="892943" y="1492167"/>
                  </a:lnTo>
                  <a:lnTo>
                    <a:pt x="847008" y="1499365"/>
                  </a:lnTo>
                  <a:lnTo>
                    <a:pt x="800198" y="1503748"/>
                  </a:lnTo>
                  <a:lnTo>
                    <a:pt x="752601" y="1505229"/>
                  </a:lnTo>
                  <a:lnTo>
                    <a:pt x="705005" y="1503748"/>
                  </a:lnTo>
                  <a:lnTo>
                    <a:pt x="658195" y="1499365"/>
                  </a:lnTo>
                  <a:lnTo>
                    <a:pt x="612260" y="1492167"/>
                  </a:lnTo>
                  <a:lnTo>
                    <a:pt x="567289" y="1482243"/>
                  </a:lnTo>
                  <a:lnTo>
                    <a:pt x="523368" y="1469681"/>
                  </a:lnTo>
                  <a:lnTo>
                    <a:pt x="480587" y="1454569"/>
                  </a:lnTo>
                  <a:lnTo>
                    <a:pt x="439034" y="1436996"/>
                  </a:lnTo>
                  <a:lnTo>
                    <a:pt x="398796" y="1417048"/>
                  </a:lnTo>
                  <a:lnTo>
                    <a:pt x="359962" y="1394816"/>
                  </a:lnTo>
                  <a:lnTo>
                    <a:pt x="322620" y="1370386"/>
                  </a:lnTo>
                  <a:lnTo>
                    <a:pt x="286859" y="1343846"/>
                  </a:lnTo>
                  <a:lnTo>
                    <a:pt x="252765" y="1315286"/>
                  </a:lnTo>
                  <a:lnTo>
                    <a:pt x="220429" y="1284793"/>
                  </a:lnTo>
                  <a:lnTo>
                    <a:pt x="189936" y="1252456"/>
                  </a:lnTo>
                  <a:lnTo>
                    <a:pt x="161377" y="1218362"/>
                  </a:lnTo>
                  <a:lnTo>
                    <a:pt x="134839" y="1182599"/>
                  </a:lnTo>
                  <a:lnTo>
                    <a:pt x="110409" y="1145257"/>
                  </a:lnTo>
                  <a:lnTo>
                    <a:pt x="88177" y="1106422"/>
                  </a:lnTo>
                  <a:lnTo>
                    <a:pt x="68230" y="1066184"/>
                  </a:lnTo>
                  <a:lnTo>
                    <a:pt x="50657" y="1024630"/>
                  </a:lnTo>
                  <a:lnTo>
                    <a:pt x="35546" y="981849"/>
                  </a:lnTo>
                  <a:lnTo>
                    <a:pt x="22984" y="937928"/>
                  </a:lnTo>
                  <a:lnTo>
                    <a:pt x="13061" y="892956"/>
                  </a:lnTo>
                  <a:lnTo>
                    <a:pt x="5863" y="847021"/>
                  </a:lnTo>
                  <a:lnTo>
                    <a:pt x="1480" y="800211"/>
                  </a:lnTo>
                  <a:lnTo>
                    <a:pt x="0" y="752614"/>
                  </a:lnTo>
                  <a:lnTo>
                    <a:pt x="1480" y="705018"/>
                  </a:lnTo>
                  <a:lnTo>
                    <a:pt x="5863" y="658208"/>
                  </a:lnTo>
                  <a:lnTo>
                    <a:pt x="13061" y="612273"/>
                  </a:lnTo>
                  <a:lnTo>
                    <a:pt x="22984" y="567301"/>
                  </a:lnTo>
                  <a:lnTo>
                    <a:pt x="35546" y="523380"/>
                  </a:lnTo>
                  <a:lnTo>
                    <a:pt x="50657" y="480598"/>
                  </a:lnTo>
                  <a:lnTo>
                    <a:pt x="68230" y="439044"/>
                  </a:lnTo>
                  <a:lnTo>
                    <a:pt x="88177" y="398806"/>
                  </a:lnTo>
                  <a:lnTo>
                    <a:pt x="110409" y="359971"/>
                  </a:lnTo>
                  <a:lnTo>
                    <a:pt x="134839" y="322629"/>
                  </a:lnTo>
                  <a:lnTo>
                    <a:pt x="161377" y="286867"/>
                  </a:lnTo>
                  <a:lnTo>
                    <a:pt x="189936" y="252773"/>
                  </a:lnTo>
                  <a:lnTo>
                    <a:pt x="220429" y="220435"/>
                  </a:lnTo>
                  <a:lnTo>
                    <a:pt x="252765" y="189942"/>
                  </a:lnTo>
                  <a:lnTo>
                    <a:pt x="286859" y="161382"/>
                  </a:lnTo>
                  <a:lnTo>
                    <a:pt x="322620" y="134843"/>
                  </a:lnTo>
                  <a:lnTo>
                    <a:pt x="359962" y="110413"/>
                  </a:lnTo>
                  <a:lnTo>
                    <a:pt x="398796" y="88180"/>
                  </a:lnTo>
                  <a:lnTo>
                    <a:pt x="439034" y="68233"/>
                  </a:lnTo>
                  <a:lnTo>
                    <a:pt x="480587" y="50659"/>
                  </a:lnTo>
                  <a:lnTo>
                    <a:pt x="523368" y="35547"/>
                  </a:lnTo>
                  <a:lnTo>
                    <a:pt x="567289" y="22985"/>
                  </a:lnTo>
                  <a:lnTo>
                    <a:pt x="612260" y="13061"/>
                  </a:lnTo>
                  <a:lnTo>
                    <a:pt x="658195" y="5863"/>
                  </a:lnTo>
                  <a:lnTo>
                    <a:pt x="705005" y="1480"/>
                  </a:lnTo>
                  <a:lnTo>
                    <a:pt x="752601" y="0"/>
                  </a:lnTo>
                  <a:lnTo>
                    <a:pt x="800198" y="1480"/>
                  </a:lnTo>
                  <a:lnTo>
                    <a:pt x="847008" y="5863"/>
                  </a:lnTo>
                  <a:lnTo>
                    <a:pt x="892943" y="13061"/>
                  </a:lnTo>
                  <a:lnTo>
                    <a:pt x="937914" y="22985"/>
                  </a:lnTo>
                  <a:lnTo>
                    <a:pt x="981835" y="35547"/>
                  </a:lnTo>
                  <a:lnTo>
                    <a:pt x="1024616" y="50659"/>
                  </a:lnTo>
                  <a:lnTo>
                    <a:pt x="1066169" y="68233"/>
                  </a:lnTo>
                  <a:lnTo>
                    <a:pt x="1106407" y="88180"/>
                  </a:lnTo>
                  <a:lnTo>
                    <a:pt x="1145241" y="110413"/>
                  </a:lnTo>
                  <a:lnTo>
                    <a:pt x="1182583" y="134843"/>
                  </a:lnTo>
                  <a:lnTo>
                    <a:pt x="1218344" y="161382"/>
                  </a:lnTo>
                  <a:lnTo>
                    <a:pt x="1252438" y="189942"/>
                  </a:lnTo>
                  <a:lnTo>
                    <a:pt x="1284774" y="220435"/>
                  </a:lnTo>
                  <a:lnTo>
                    <a:pt x="1315267" y="252773"/>
                  </a:lnTo>
                  <a:lnTo>
                    <a:pt x="1343826" y="286867"/>
                  </a:lnTo>
                  <a:lnTo>
                    <a:pt x="1370364" y="322629"/>
                  </a:lnTo>
                  <a:lnTo>
                    <a:pt x="1394794" y="359971"/>
                  </a:lnTo>
                  <a:lnTo>
                    <a:pt x="1417026" y="398806"/>
                  </a:lnTo>
                  <a:lnTo>
                    <a:pt x="1436973" y="439044"/>
                  </a:lnTo>
                  <a:lnTo>
                    <a:pt x="1454546" y="480598"/>
                  </a:lnTo>
                  <a:lnTo>
                    <a:pt x="1469657" y="523380"/>
                  </a:lnTo>
                  <a:lnTo>
                    <a:pt x="1482219" y="567301"/>
                  </a:lnTo>
                  <a:lnTo>
                    <a:pt x="1492142" y="612273"/>
                  </a:lnTo>
                  <a:lnTo>
                    <a:pt x="1499340" y="658208"/>
                  </a:lnTo>
                  <a:lnTo>
                    <a:pt x="1503723" y="705018"/>
                  </a:lnTo>
                  <a:lnTo>
                    <a:pt x="1505203" y="752614"/>
                  </a:lnTo>
                  <a:close/>
                </a:path>
              </a:pathLst>
            </a:custGeom>
            <a:ln w="31114">
              <a:solidFill>
                <a:srgbClr val="004166"/>
              </a:solidFill>
            </a:ln>
          </p:spPr>
          <p:txBody>
            <a:bodyPr wrap="square" lIns="0" tIns="0" rIns="0" bIns="0" rtlCol="0"/>
            <a:lstStyle/>
            <a:p>
              <a:endParaRPr/>
            </a:p>
          </p:txBody>
        </p:sp>
      </p:grpSp>
      <p:grpSp>
        <p:nvGrpSpPr>
          <p:cNvPr id="5" name="Group 4">
            <a:extLst>
              <a:ext uri="{FF2B5EF4-FFF2-40B4-BE49-F238E27FC236}">
                <a16:creationId xmlns:a16="http://schemas.microsoft.com/office/drawing/2014/main" id="{8B8F6438-4535-9E4C-ADE9-9BCF2A799554}"/>
              </a:ext>
            </a:extLst>
          </p:cNvPr>
          <p:cNvGrpSpPr/>
          <p:nvPr/>
        </p:nvGrpSpPr>
        <p:grpSpPr>
          <a:xfrm>
            <a:off x="2479424" y="2991410"/>
            <a:ext cx="1550035" cy="1550035"/>
            <a:chOff x="2479424" y="2991410"/>
            <a:chExt cx="1550035" cy="1550035"/>
          </a:xfrm>
        </p:grpSpPr>
        <p:sp>
          <p:nvSpPr>
            <p:cNvPr id="17" name="object 17"/>
            <p:cNvSpPr/>
            <p:nvPr/>
          </p:nvSpPr>
          <p:spPr>
            <a:xfrm>
              <a:off x="2520649" y="3032634"/>
              <a:ext cx="1467485" cy="1467485"/>
            </a:xfrm>
            <a:custGeom>
              <a:avLst/>
              <a:gdLst/>
              <a:ahLst/>
              <a:cxnLst/>
              <a:rect l="l" t="t" r="r" b="b"/>
              <a:pathLst>
                <a:path w="1467485" h="1467485">
                  <a:moveTo>
                    <a:pt x="1467332" y="733679"/>
                  </a:moveTo>
                  <a:lnTo>
                    <a:pt x="1465772" y="781917"/>
                  </a:lnTo>
                  <a:lnTo>
                    <a:pt x="1461154" y="829323"/>
                  </a:lnTo>
                  <a:lnTo>
                    <a:pt x="1453577" y="875799"/>
                  </a:lnTo>
                  <a:lnTo>
                    <a:pt x="1443137" y="921248"/>
                  </a:lnTo>
                  <a:lnTo>
                    <a:pt x="1429929" y="965574"/>
                  </a:lnTo>
                  <a:lnTo>
                    <a:pt x="1414052" y="1008680"/>
                  </a:lnTo>
                  <a:lnTo>
                    <a:pt x="1395602" y="1050470"/>
                  </a:lnTo>
                  <a:lnTo>
                    <a:pt x="1374675" y="1090846"/>
                  </a:lnTo>
                  <a:lnTo>
                    <a:pt x="1351368" y="1129713"/>
                  </a:lnTo>
                  <a:lnTo>
                    <a:pt x="1325777" y="1166973"/>
                  </a:lnTo>
                  <a:lnTo>
                    <a:pt x="1298000" y="1202529"/>
                  </a:lnTo>
                  <a:lnTo>
                    <a:pt x="1268133" y="1236286"/>
                  </a:lnTo>
                  <a:lnTo>
                    <a:pt x="1236273" y="1268146"/>
                  </a:lnTo>
                  <a:lnTo>
                    <a:pt x="1202517" y="1298013"/>
                  </a:lnTo>
                  <a:lnTo>
                    <a:pt x="1166960" y="1325790"/>
                  </a:lnTo>
                  <a:lnTo>
                    <a:pt x="1129700" y="1351380"/>
                  </a:lnTo>
                  <a:lnTo>
                    <a:pt x="1090834" y="1374687"/>
                  </a:lnTo>
                  <a:lnTo>
                    <a:pt x="1050457" y="1395614"/>
                  </a:lnTo>
                  <a:lnTo>
                    <a:pt x="1008668" y="1414065"/>
                  </a:lnTo>
                  <a:lnTo>
                    <a:pt x="965561" y="1429942"/>
                  </a:lnTo>
                  <a:lnTo>
                    <a:pt x="921235" y="1443149"/>
                  </a:lnTo>
                  <a:lnTo>
                    <a:pt x="875786" y="1453590"/>
                  </a:lnTo>
                  <a:lnTo>
                    <a:pt x="829310" y="1461167"/>
                  </a:lnTo>
                  <a:lnTo>
                    <a:pt x="781905" y="1465784"/>
                  </a:lnTo>
                  <a:lnTo>
                    <a:pt x="733666" y="1467345"/>
                  </a:lnTo>
                  <a:lnTo>
                    <a:pt x="685427" y="1465784"/>
                  </a:lnTo>
                  <a:lnTo>
                    <a:pt x="638021" y="1461167"/>
                  </a:lnTo>
                  <a:lnTo>
                    <a:pt x="591546" y="1453590"/>
                  </a:lnTo>
                  <a:lnTo>
                    <a:pt x="546096" y="1443149"/>
                  </a:lnTo>
                  <a:lnTo>
                    <a:pt x="501770" y="1429942"/>
                  </a:lnTo>
                  <a:lnTo>
                    <a:pt x="458664" y="1414065"/>
                  </a:lnTo>
                  <a:lnTo>
                    <a:pt x="416874" y="1395614"/>
                  </a:lnTo>
                  <a:lnTo>
                    <a:pt x="376498" y="1374687"/>
                  </a:lnTo>
                  <a:lnTo>
                    <a:pt x="337632" y="1351380"/>
                  </a:lnTo>
                  <a:lnTo>
                    <a:pt x="300372" y="1325790"/>
                  </a:lnTo>
                  <a:lnTo>
                    <a:pt x="264815" y="1298013"/>
                  </a:lnTo>
                  <a:lnTo>
                    <a:pt x="231058" y="1268146"/>
                  </a:lnTo>
                  <a:lnTo>
                    <a:pt x="199198" y="1236286"/>
                  </a:lnTo>
                  <a:lnTo>
                    <a:pt x="169331" y="1202529"/>
                  </a:lnTo>
                  <a:lnTo>
                    <a:pt x="141554" y="1166973"/>
                  </a:lnTo>
                  <a:lnTo>
                    <a:pt x="115964" y="1129713"/>
                  </a:lnTo>
                  <a:lnTo>
                    <a:pt x="92657" y="1090846"/>
                  </a:lnTo>
                  <a:lnTo>
                    <a:pt x="71730" y="1050470"/>
                  </a:lnTo>
                  <a:lnTo>
                    <a:pt x="53279" y="1008680"/>
                  </a:lnTo>
                  <a:lnTo>
                    <a:pt x="37402" y="965574"/>
                  </a:lnTo>
                  <a:lnTo>
                    <a:pt x="24195" y="921248"/>
                  </a:lnTo>
                  <a:lnTo>
                    <a:pt x="13754" y="875799"/>
                  </a:lnTo>
                  <a:lnTo>
                    <a:pt x="6177" y="829323"/>
                  </a:lnTo>
                  <a:lnTo>
                    <a:pt x="1560" y="781917"/>
                  </a:lnTo>
                  <a:lnTo>
                    <a:pt x="0" y="733679"/>
                  </a:lnTo>
                  <a:lnTo>
                    <a:pt x="1560" y="685440"/>
                  </a:lnTo>
                  <a:lnTo>
                    <a:pt x="6177" y="638034"/>
                  </a:lnTo>
                  <a:lnTo>
                    <a:pt x="13754" y="591558"/>
                  </a:lnTo>
                  <a:lnTo>
                    <a:pt x="24195" y="546108"/>
                  </a:lnTo>
                  <a:lnTo>
                    <a:pt x="37402" y="501782"/>
                  </a:lnTo>
                  <a:lnTo>
                    <a:pt x="53279" y="458675"/>
                  </a:lnTo>
                  <a:lnTo>
                    <a:pt x="71730" y="416885"/>
                  </a:lnTo>
                  <a:lnTo>
                    <a:pt x="92657" y="376508"/>
                  </a:lnTo>
                  <a:lnTo>
                    <a:pt x="115964" y="337641"/>
                  </a:lnTo>
                  <a:lnTo>
                    <a:pt x="141554" y="300380"/>
                  </a:lnTo>
                  <a:lnTo>
                    <a:pt x="169331" y="264823"/>
                  </a:lnTo>
                  <a:lnTo>
                    <a:pt x="199198" y="231065"/>
                  </a:lnTo>
                  <a:lnTo>
                    <a:pt x="231058" y="199204"/>
                  </a:lnTo>
                  <a:lnTo>
                    <a:pt x="264815" y="169336"/>
                  </a:lnTo>
                  <a:lnTo>
                    <a:pt x="300372" y="141559"/>
                  </a:lnTo>
                  <a:lnTo>
                    <a:pt x="337632" y="115968"/>
                  </a:lnTo>
                  <a:lnTo>
                    <a:pt x="376498" y="92660"/>
                  </a:lnTo>
                  <a:lnTo>
                    <a:pt x="416874" y="71732"/>
                  </a:lnTo>
                  <a:lnTo>
                    <a:pt x="458664" y="53281"/>
                  </a:lnTo>
                  <a:lnTo>
                    <a:pt x="501770" y="37404"/>
                  </a:lnTo>
                  <a:lnTo>
                    <a:pt x="546096" y="24196"/>
                  </a:lnTo>
                  <a:lnTo>
                    <a:pt x="591546" y="13755"/>
                  </a:lnTo>
                  <a:lnTo>
                    <a:pt x="638021" y="6178"/>
                  </a:lnTo>
                  <a:lnTo>
                    <a:pt x="685427" y="1560"/>
                  </a:lnTo>
                  <a:lnTo>
                    <a:pt x="733666" y="0"/>
                  </a:lnTo>
                  <a:lnTo>
                    <a:pt x="781905" y="1560"/>
                  </a:lnTo>
                  <a:lnTo>
                    <a:pt x="829310" y="6178"/>
                  </a:lnTo>
                  <a:lnTo>
                    <a:pt x="875786" y="13755"/>
                  </a:lnTo>
                  <a:lnTo>
                    <a:pt x="921235" y="24196"/>
                  </a:lnTo>
                  <a:lnTo>
                    <a:pt x="965561" y="37404"/>
                  </a:lnTo>
                  <a:lnTo>
                    <a:pt x="1008668" y="53281"/>
                  </a:lnTo>
                  <a:lnTo>
                    <a:pt x="1050457" y="71732"/>
                  </a:lnTo>
                  <a:lnTo>
                    <a:pt x="1090834" y="92660"/>
                  </a:lnTo>
                  <a:lnTo>
                    <a:pt x="1129700" y="115968"/>
                  </a:lnTo>
                  <a:lnTo>
                    <a:pt x="1166960" y="141559"/>
                  </a:lnTo>
                  <a:lnTo>
                    <a:pt x="1202517" y="169336"/>
                  </a:lnTo>
                  <a:lnTo>
                    <a:pt x="1236273" y="199204"/>
                  </a:lnTo>
                  <a:lnTo>
                    <a:pt x="1268133" y="231065"/>
                  </a:lnTo>
                  <a:lnTo>
                    <a:pt x="1298000" y="264823"/>
                  </a:lnTo>
                  <a:lnTo>
                    <a:pt x="1325777" y="300380"/>
                  </a:lnTo>
                  <a:lnTo>
                    <a:pt x="1351368" y="337641"/>
                  </a:lnTo>
                  <a:lnTo>
                    <a:pt x="1374675" y="376508"/>
                  </a:lnTo>
                  <a:lnTo>
                    <a:pt x="1395602" y="416885"/>
                  </a:lnTo>
                  <a:lnTo>
                    <a:pt x="1414052" y="458675"/>
                  </a:lnTo>
                  <a:lnTo>
                    <a:pt x="1429929" y="501782"/>
                  </a:lnTo>
                  <a:lnTo>
                    <a:pt x="1443137" y="546108"/>
                  </a:lnTo>
                  <a:lnTo>
                    <a:pt x="1453577" y="591558"/>
                  </a:lnTo>
                  <a:lnTo>
                    <a:pt x="1461154" y="638034"/>
                  </a:lnTo>
                  <a:lnTo>
                    <a:pt x="1465772" y="685440"/>
                  </a:lnTo>
                  <a:lnTo>
                    <a:pt x="1467332" y="733679"/>
                  </a:lnTo>
                  <a:close/>
                </a:path>
              </a:pathLst>
            </a:custGeom>
            <a:ln w="30340">
              <a:solidFill>
                <a:srgbClr val="00ACDD"/>
              </a:solidFill>
            </a:ln>
          </p:spPr>
          <p:txBody>
            <a:bodyPr wrap="square" lIns="0" tIns="0" rIns="0" bIns="0" rtlCol="0"/>
            <a:lstStyle/>
            <a:p>
              <a:endParaRPr/>
            </a:p>
          </p:txBody>
        </p:sp>
        <p:sp>
          <p:nvSpPr>
            <p:cNvPr id="18" name="object 18"/>
            <p:cNvSpPr/>
            <p:nvPr/>
          </p:nvSpPr>
          <p:spPr>
            <a:xfrm>
              <a:off x="2479424" y="2991410"/>
              <a:ext cx="1550035" cy="1550035"/>
            </a:xfrm>
            <a:custGeom>
              <a:avLst/>
              <a:gdLst/>
              <a:ahLst/>
              <a:cxnLst/>
              <a:rect l="l" t="t" r="r" b="b"/>
              <a:pathLst>
                <a:path w="1550035" h="1550035">
                  <a:moveTo>
                    <a:pt x="1549781" y="774903"/>
                  </a:moveTo>
                  <a:lnTo>
                    <a:pt x="1548366" y="822106"/>
                  </a:lnTo>
                  <a:lnTo>
                    <a:pt x="1544178" y="868561"/>
                  </a:lnTo>
                  <a:lnTo>
                    <a:pt x="1537296" y="914188"/>
                  </a:lnTo>
                  <a:lnTo>
                    <a:pt x="1527802" y="958905"/>
                  </a:lnTo>
                  <a:lnTo>
                    <a:pt x="1515777" y="1002630"/>
                  </a:lnTo>
                  <a:lnTo>
                    <a:pt x="1501302" y="1045284"/>
                  </a:lnTo>
                  <a:lnTo>
                    <a:pt x="1484458" y="1086784"/>
                  </a:lnTo>
                  <a:lnTo>
                    <a:pt x="1465325" y="1127050"/>
                  </a:lnTo>
                  <a:lnTo>
                    <a:pt x="1443986" y="1166001"/>
                  </a:lnTo>
                  <a:lnTo>
                    <a:pt x="1420521" y="1203556"/>
                  </a:lnTo>
                  <a:lnTo>
                    <a:pt x="1395011" y="1239633"/>
                  </a:lnTo>
                  <a:lnTo>
                    <a:pt x="1367537" y="1274151"/>
                  </a:lnTo>
                  <a:lnTo>
                    <a:pt x="1338181" y="1307031"/>
                  </a:lnTo>
                  <a:lnTo>
                    <a:pt x="1307023" y="1338189"/>
                  </a:lnTo>
                  <a:lnTo>
                    <a:pt x="1274144" y="1367546"/>
                  </a:lnTo>
                  <a:lnTo>
                    <a:pt x="1239625" y="1395020"/>
                  </a:lnTo>
                  <a:lnTo>
                    <a:pt x="1203548" y="1420531"/>
                  </a:lnTo>
                  <a:lnTo>
                    <a:pt x="1165994" y="1443996"/>
                  </a:lnTo>
                  <a:lnTo>
                    <a:pt x="1127043" y="1465336"/>
                  </a:lnTo>
                  <a:lnTo>
                    <a:pt x="1086777" y="1484468"/>
                  </a:lnTo>
                  <a:lnTo>
                    <a:pt x="1045276" y="1501313"/>
                  </a:lnTo>
                  <a:lnTo>
                    <a:pt x="1002622" y="1515789"/>
                  </a:lnTo>
                  <a:lnTo>
                    <a:pt x="958896" y="1527814"/>
                  </a:lnTo>
                  <a:lnTo>
                    <a:pt x="914179" y="1537308"/>
                  </a:lnTo>
                  <a:lnTo>
                    <a:pt x="868551" y="1544190"/>
                  </a:lnTo>
                  <a:lnTo>
                    <a:pt x="822095" y="1548379"/>
                  </a:lnTo>
                  <a:lnTo>
                    <a:pt x="774890" y="1549793"/>
                  </a:lnTo>
                  <a:lnTo>
                    <a:pt x="727685" y="1548379"/>
                  </a:lnTo>
                  <a:lnTo>
                    <a:pt x="681229" y="1544190"/>
                  </a:lnTo>
                  <a:lnTo>
                    <a:pt x="635601" y="1537308"/>
                  </a:lnTo>
                  <a:lnTo>
                    <a:pt x="590884" y="1527814"/>
                  </a:lnTo>
                  <a:lnTo>
                    <a:pt x="547158" y="1515789"/>
                  </a:lnTo>
                  <a:lnTo>
                    <a:pt x="504504" y="1501313"/>
                  </a:lnTo>
                  <a:lnTo>
                    <a:pt x="463003" y="1484468"/>
                  </a:lnTo>
                  <a:lnTo>
                    <a:pt x="422737" y="1465336"/>
                  </a:lnTo>
                  <a:lnTo>
                    <a:pt x="383786" y="1443996"/>
                  </a:lnTo>
                  <a:lnTo>
                    <a:pt x="346232" y="1420531"/>
                  </a:lnTo>
                  <a:lnTo>
                    <a:pt x="310155" y="1395020"/>
                  </a:lnTo>
                  <a:lnTo>
                    <a:pt x="275636" y="1367546"/>
                  </a:lnTo>
                  <a:lnTo>
                    <a:pt x="242757" y="1338189"/>
                  </a:lnTo>
                  <a:lnTo>
                    <a:pt x="211599" y="1307031"/>
                  </a:lnTo>
                  <a:lnTo>
                    <a:pt x="182243" y="1274151"/>
                  </a:lnTo>
                  <a:lnTo>
                    <a:pt x="154769" y="1239633"/>
                  </a:lnTo>
                  <a:lnTo>
                    <a:pt x="129259" y="1203556"/>
                  </a:lnTo>
                  <a:lnTo>
                    <a:pt x="105794" y="1166001"/>
                  </a:lnTo>
                  <a:lnTo>
                    <a:pt x="84455" y="1127050"/>
                  </a:lnTo>
                  <a:lnTo>
                    <a:pt x="65322" y="1086784"/>
                  </a:lnTo>
                  <a:lnTo>
                    <a:pt x="48478" y="1045284"/>
                  </a:lnTo>
                  <a:lnTo>
                    <a:pt x="34003" y="1002630"/>
                  </a:lnTo>
                  <a:lnTo>
                    <a:pt x="21978" y="958905"/>
                  </a:lnTo>
                  <a:lnTo>
                    <a:pt x="12484" y="914188"/>
                  </a:lnTo>
                  <a:lnTo>
                    <a:pt x="5602" y="868561"/>
                  </a:lnTo>
                  <a:lnTo>
                    <a:pt x="1414" y="822106"/>
                  </a:lnTo>
                  <a:lnTo>
                    <a:pt x="0" y="774903"/>
                  </a:lnTo>
                  <a:lnTo>
                    <a:pt x="1414" y="727698"/>
                  </a:lnTo>
                  <a:lnTo>
                    <a:pt x="5602" y="681241"/>
                  </a:lnTo>
                  <a:lnTo>
                    <a:pt x="12484" y="635614"/>
                  </a:lnTo>
                  <a:lnTo>
                    <a:pt x="21978" y="590896"/>
                  </a:lnTo>
                  <a:lnTo>
                    <a:pt x="34003" y="547169"/>
                  </a:lnTo>
                  <a:lnTo>
                    <a:pt x="48478" y="504515"/>
                  </a:lnTo>
                  <a:lnTo>
                    <a:pt x="65322" y="463014"/>
                  </a:lnTo>
                  <a:lnTo>
                    <a:pt x="84455" y="422747"/>
                  </a:lnTo>
                  <a:lnTo>
                    <a:pt x="105794" y="383795"/>
                  </a:lnTo>
                  <a:lnTo>
                    <a:pt x="129259" y="346240"/>
                  </a:lnTo>
                  <a:lnTo>
                    <a:pt x="154769" y="310163"/>
                  </a:lnTo>
                  <a:lnTo>
                    <a:pt x="182243" y="275644"/>
                  </a:lnTo>
                  <a:lnTo>
                    <a:pt x="211599" y="242764"/>
                  </a:lnTo>
                  <a:lnTo>
                    <a:pt x="242757" y="211605"/>
                  </a:lnTo>
                  <a:lnTo>
                    <a:pt x="275636" y="182248"/>
                  </a:lnTo>
                  <a:lnTo>
                    <a:pt x="310155" y="154773"/>
                  </a:lnTo>
                  <a:lnTo>
                    <a:pt x="346232" y="129263"/>
                  </a:lnTo>
                  <a:lnTo>
                    <a:pt x="383786" y="105797"/>
                  </a:lnTo>
                  <a:lnTo>
                    <a:pt x="422737" y="84457"/>
                  </a:lnTo>
                  <a:lnTo>
                    <a:pt x="463003" y="65324"/>
                  </a:lnTo>
                  <a:lnTo>
                    <a:pt x="504504" y="48480"/>
                  </a:lnTo>
                  <a:lnTo>
                    <a:pt x="547158" y="34004"/>
                  </a:lnTo>
                  <a:lnTo>
                    <a:pt x="590884" y="21979"/>
                  </a:lnTo>
                  <a:lnTo>
                    <a:pt x="635601" y="12484"/>
                  </a:lnTo>
                  <a:lnTo>
                    <a:pt x="681229" y="5602"/>
                  </a:lnTo>
                  <a:lnTo>
                    <a:pt x="727685" y="1414"/>
                  </a:lnTo>
                  <a:lnTo>
                    <a:pt x="774890" y="0"/>
                  </a:lnTo>
                  <a:lnTo>
                    <a:pt x="822095" y="1414"/>
                  </a:lnTo>
                  <a:lnTo>
                    <a:pt x="868551" y="5602"/>
                  </a:lnTo>
                  <a:lnTo>
                    <a:pt x="914179" y="12484"/>
                  </a:lnTo>
                  <a:lnTo>
                    <a:pt x="958896" y="21979"/>
                  </a:lnTo>
                  <a:lnTo>
                    <a:pt x="1002622" y="34004"/>
                  </a:lnTo>
                  <a:lnTo>
                    <a:pt x="1045276" y="48480"/>
                  </a:lnTo>
                  <a:lnTo>
                    <a:pt x="1086777" y="65324"/>
                  </a:lnTo>
                  <a:lnTo>
                    <a:pt x="1127043" y="84457"/>
                  </a:lnTo>
                  <a:lnTo>
                    <a:pt x="1165994" y="105797"/>
                  </a:lnTo>
                  <a:lnTo>
                    <a:pt x="1203548" y="129263"/>
                  </a:lnTo>
                  <a:lnTo>
                    <a:pt x="1239625" y="154773"/>
                  </a:lnTo>
                  <a:lnTo>
                    <a:pt x="1274144" y="182248"/>
                  </a:lnTo>
                  <a:lnTo>
                    <a:pt x="1307023" y="211605"/>
                  </a:lnTo>
                  <a:lnTo>
                    <a:pt x="1338181" y="242764"/>
                  </a:lnTo>
                  <a:lnTo>
                    <a:pt x="1367537" y="275644"/>
                  </a:lnTo>
                  <a:lnTo>
                    <a:pt x="1395011" y="310163"/>
                  </a:lnTo>
                  <a:lnTo>
                    <a:pt x="1420521" y="346240"/>
                  </a:lnTo>
                  <a:lnTo>
                    <a:pt x="1443986" y="383795"/>
                  </a:lnTo>
                  <a:lnTo>
                    <a:pt x="1465325" y="422747"/>
                  </a:lnTo>
                  <a:lnTo>
                    <a:pt x="1484458" y="463014"/>
                  </a:lnTo>
                  <a:lnTo>
                    <a:pt x="1501302" y="504515"/>
                  </a:lnTo>
                  <a:lnTo>
                    <a:pt x="1515777" y="547169"/>
                  </a:lnTo>
                  <a:lnTo>
                    <a:pt x="1527802" y="590896"/>
                  </a:lnTo>
                  <a:lnTo>
                    <a:pt x="1537296" y="635614"/>
                  </a:lnTo>
                  <a:lnTo>
                    <a:pt x="1544178" y="681241"/>
                  </a:lnTo>
                  <a:lnTo>
                    <a:pt x="1548366" y="727698"/>
                  </a:lnTo>
                  <a:lnTo>
                    <a:pt x="1549781" y="774903"/>
                  </a:lnTo>
                  <a:close/>
                </a:path>
              </a:pathLst>
            </a:custGeom>
            <a:ln w="32042">
              <a:solidFill>
                <a:srgbClr val="95BB33"/>
              </a:solidFill>
            </a:ln>
          </p:spPr>
          <p:txBody>
            <a:bodyPr wrap="square" lIns="0" tIns="0" rIns="0" bIns="0" rtlCol="0"/>
            <a:lstStyle/>
            <a:p>
              <a:endParaRPr/>
            </a:p>
          </p:txBody>
        </p:sp>
        <p:sp>
          <p:nvSpPr>
            <p:cNvPr id="19" name="object 19"/>
            <p:cNvSpPr/>
            <p:nvPr/>
          </p:nvSpPr>
          <p:spPr>
            <a:xfrm>
              <a:off x="2501715" y="3013698"/>
              <a:ext cx="1505585" cy="1505585"/>
            </a:xfrm>
            <a:custGeom>
              <a:avLst/>
              <a:gdLst/>
              <a:ahLst/>
              <a:cxnLst/>
              <a:rect l="l" t="t" r="r" b="b"/>
              <a:pathLst>
                <a:path w="1505585" h="1505585">
                  <a:moveTo>
                    <a:pt x="1505203" y="752614"/>
                  </a:moveTo>
                  <a:lnTo>
                    <a:pt x="1503723" y="800211"/>
                  </a:lnTo>
                  <a:lnTo>
                    <a:pt x="1499340" y="847021"/>
                  </a:lnTo>
                  <a:lnTo>
                    <a:pt x="1492142" y="892956"/>
                  </a:lnTo>
                  <a:lnTo>
                    <a:pt x="1482219" y="937928"/>
                  </a:lnTo>
                  <a:lnTo>
                    <a:pt x="1469657" y="981849"/>
                  </a:lnTo>
                  <a:lnTo>
                    <a:pt x="1454546" y="1024630"/>
                  </a:lnTo>
                  <a:lnTo>
                    <a:pt x="1436973" y="1066184"/>
                  </a:lnTo>
                  <a:lnTo>
                    <a:pt x="1417026" y="1106422"/>
                  </a:lnTo>
                  <a:lnTo>
                    <a:pt x="1394794" y="1145257"/>
                  </a:lnTo>
                  <a:lnTo>
                    <a:pt x="1370364" y="1182599"/>
                  </a:lnTo>
                  <a:lnTo>
                    <a:pt x="1343826" y="1218362"/>
                  </a:lnTo>
                  <a:lnTo>
                    <a:pt x="1315267" y="1252456"/>
                  </a:lnTo>
                  <a:lnTo>
                    <a:pt x="1284774" y="1284793"/>
                  </a:lnTo>
                  <a:lnTo>
                    <a:pt x="1252438" y="1315286"/>
                  </a:lnTo>
                  <a:lnTo>
                    <a:pt x="1218344" y="1343846"/>
                  </a:lnTo>
                  <a:lnTo>
                    <a:pt x="1182583" y="1370386"/>
                  </a:lnTo>
                  <a:lnTo>
                    <a:pt x="1145241" y="1394816"/>
                  </a:lnTo>
                  <a:lnTo>
                    <a:pt x="1106407" y="1417048"/>
                  </a:lnTo>
                  <a:lnTo>
                    <a:pt x="1066169" y="1436996"/>
                  </a:lnTo>
                  <a:lnTo>
                    <a:pt x="1024616" y="1454569"/>
                  </a:lnTo>
                  <a:lnTo>
                    <a:pt x="981835" y="1469681"/>
                  </a:lnTo>
                  <a:lnTo>
                    <a:pt x="937914" y="1482243"/>
                  </a:lnTo>
                  <a:lnTo>
                    <a:pt x="892943" y="1492167"/>
                  </a:lnTo>
                  <a:lnTo>
                    <a:pt x="847008" y="1499365"/>
                  </a:lnTo>
                  <a:lnTo>
                    <a:pt x="800198" y="1503748"/>
                  </a:lnTo>
                  <a:lnTo>
                    <a:pt x="752601" y="1505229"/>
                  </a:lnTo>
                  <a:lnTo>
                    <a:pt x="705005" y="1503748"/>
                  </a:lnTo>
                  <a:lnTo>
                    <a:pt x="658195" y="1499365"/>
                  </a:lnTo>
                  <a:lnTo>
                    <a:pt x="612260" y="1492167"/>
                  </a:lnTo>
                  <a:lnTo>
                    <a:pt x="567289" y="1482243"/>
                  </a:lnTo>
                  <a:lnTo>
                    <a:pt x="523368" y="1469681"/>
                  </a:lnTo>
                  <a:lnTo>
                    <a:pt x="480587" y="1454569"/>
                  </a:lnTo>
                  <a:lnTo>
                    <a:pt x="439034" y="1436996"/>
                  </a:lnTo>
                  <a:lnTo>
                    <a:pt x="398796" y="1417048"/>
                  </a:lnTo>
                  <a:lnTo>
                    <a:pt x="359962" y="1394816"/>
                  </a:lnTo>
                  <a:lnTo>
                    <a:pt x="322620" y="1370386"/>
                  </a:lnTo>
                  <a:lnTo>
                    <a:pt x="286859" y="1343846"/>
                  </a:lnTo>
                  <a:lnTo>
                    <a:pt x="252765" y="1315286"/>
                  </a:lnTo>
                  <a:lnTo>
                    <a:pt x="220429" y="1284793"/>
                  </a:lnTo>
                  <a:lnTo>
                    <a:pt x="189936" y="1252456"/>
                  </a:lnTo>
                  <a:lnTo>
                    <a:pt x="161377" y="1218362"/>
                  </a:lnTo>
                  <a:lnTo>
                    <a:pt x="134839" y="1182599"/>
                  </a:lnTo>
                  <a:lnTo>
                    <a:pt x="110409" y="1145257"/>
                  </a:lnTo>
                  <a:lnTo>
                    <a:pt x="88177" y="1106422"/>
                  </a:lnTo>
                  <a:lnTo>
                    <a:pt x="68230" y="1066184"/>
                  </a:lnTo>
                  <a:lnTo>
                    <a:pt x="50657" y="1024630"/>
                  </a:lnTo>
                  <a:lnTo>
                    <a:pt x="35546" y="981849"/>
                  </a:lnTo>
                  <a:lnTo>
                    <a:pt x="22984" y="937928"/>
                  </a:lnTo>
                  <a:lnTo>
                    <a:pt x="13061" y="892956"/>
                  </a:lnTo>
                  <a:lnTo>
                    <a:pt x="5863" y="847021"/>
                  </a:lnTo>
                  <a:lnTo>
                    <a:pt x="1480" y="800211"/>
                  </a:lnTo>
                  <a:lnTo>
                    <a:pt x="0" y="752614"/>
                  </a:lnTo>
                  <a:lnTo>
                    <a:pt x="1480" y="705018"/>
                  </a:lnTo>
                  <a:lnTo>
                    <a:pt x="5863" y="658208"/>
                  </a:lnTo>
                  <a:lnTo>
                    <a:pt x="13061" y="612273"/>
                  </a:lnTo>
                  <a:lnTo>
                    <a:pt x="22984" y="567301"/>
                  </a:lnTo>
                  <a:lnTo>
                    <a:pt x="35546" y="523380"/>
                  </a:lnTo>
                  <a:lnTo>
                    <a:pt x="50657" y="480598"/>
                  </a:lnTo>
                  <a:lnTo>
                    <a:pt x="68230" y="439044"/>
                  </a:lnTo>
                  <a:lnTo>
                    <a:pt x="88177" y="398806"/>
                  </a:lnTo>
                  <a:lnTo>
                    <a:pt x="110409" y="359971"/>
                  </a:lnTo>
                  <a:lnTo>
                    <a:pt x="134839" y="322629"/>
                  </a:lnTo>
                  <a:lnTo>
                    <a:pt x="161377" y="286867"/>
                  </a:lnTo>
                  <a:lnTo>
                    <a:pt x="189936" y="252773"/>
                  </a:lnTo>
                  <a:lnTo>
                    <a:pt x="220429" y="220435"/>
                  </a:lnTo>
                  <a:lnTo>
                    <a:pt x="252765" y="189942"/>
                  </a:lnTo>
                  <a:lnTo>
                    <a:pt x="286859" y="161382"/>
                  </a:lnTo>
                  <a:lnTo>
                    <a:pt x="322620" y="134843"/>
                  </a:lnTo>
                  <a:lnTo>
                    <a:pt x="359962" y="110413"/>
                  </a:lnTo>
                  <a:lnTo>
                    <a:pt x="398796" y="88180"/>
                  </a:lnTo>
                  <a:lnTo>
                    <a:pt x="439034" y="68233"/>
                  </a:lnTo>
                  <a:lnTo>
                    <a:pt x="480587" y="50659"/>
                  </a:lnTo>
                  <a:lnTo>
                    <a:pt x="523368" y="35547"/>
                  </a:lnTo>
                  <a:lnTo>
                    <a:pt x="567289" y="22985"/>
                  </a:lnTo>
                  <a:lnTo>
                    <a:pt x="612260" y="13061"/>
                  </a:lnTo>
                  <a:lnTo>
                    <a:pt x="658195" y="5863"/>
                  </a:lnTo>
                  <a:lnTo>
                    <a:pt x="705005" y="1480"/>
                  </a:lnTo>
                  <a:lnTo>
                    <a:pt x="752601" y="0"/>
                  </a:lnTo>
                  <a:lnTo>
                    <a:pt x="800198" y="1480"/>
                  </a:lnTo>
                  <a:lnTo>
                    <a:pt x="847008" y="5863"/>
                  </a:lnTo>
                  <a:lnTo>
                    <a:pt x="892943" y="13061"/>
                  </a:lnTo>
                  <a:lnTo>
                    <a:pt x="937914" y="22985"/>
                  </a:lnTo>
                  <a:lnTo>
                    <a:pt x="981835" y="35547"/>
                  </a:lnTo>
                  <a:lnTo>
                    <a:pt x="1024616" y="50659"/>
                  </a:lnTo>
                  <a:lnTo>
                    <a:pt x="1066169" y="68233"/>
                  </a:lnTo>
                  <a:lnTo>
                    <a:pt x="1106407" y="88180"/>
                  </a:lnTo>
                  <a:lnTo>
                    <a:pt x="1145241" y="110413"/>
                  </a:lnTo>
                  <a:lnTo>
                    <a:pt x="1182583" y="134843"/>
                  </a:lnTo>
                  <a:lnTo>
                    <a:pt x="1218344" y="161382"/>
                  </a:lnTo>
                  <a:lnTo>
                    <a:pt x="1252438" y="189942"/>
                  </a:lnTo>
                  <a:lnTo>
                    <a:pt x="1284774" y="220435"/>
                  </a:lnTo>
                  <a:lnTo>
                    <a:pt x="1315267" y="252773"/>
                  </a:lnTo>
                  <a:lnTo>
                    <a:pt x="1343826" y="286867"/>
                  </a:lnTo>
                  <a:lnTo>
                    <a:pt x="1370364" y="322629"/>
                  </a:lnTo>
                  <a:lnTo>
                    <a:pt x="1394794" y="359971"/>
                  </a:lnTo>
                  <a:lnTo>
                    <a:pt x="1417026" y="398806"/>
                  </a:lnTo>
                  <a:lnTo>
                    <a:pt x="1436973" y="439044"/>
                  </a:lnTo>
                  <a:lnTo>
                    <a:pt x="1454546" y="480598"/>
                  </a:lnTo>
                  <a:lnTo>
                    <a:pt x="1469657" y="523380"/>
                  </a:lnTo>
                  <a:lnTo>
                    <a:pt x="1482219" y="567301"/>
                  </a:lnTo>
                  <a:lnTo>
                    <a:pt x="1492142" y="612273"/>
                  </a:lnTo>
                  <a:lnTo>
                    <a:pt x="1499340" y="658208"/>
                  </a:lnTo>
                  <a:lnTo>
                    <a:pt x="1503723" y="705018"/>
                  </a:lnTo>
                  <a:lnTo>
                    <a:pt x="1505203" y="752614"/>
                  </a:lnTo>
                  <a:close/>
                </a:path>
              </a:pathLst>
            </a:custGeom>
            <a:ln w="31114">
              <a:solidFill>
                <a:srgbClr val="004166"/>
              </a:solidFill>
            </a:ln>
          </p:spPr>
          <p:txBody>
            <a:bodyPr wrap="square" lIns="0" tIns="0" rIns="0" bIns="0" rtlCol="0"/>
            <a:lstStyle/>
            <a:p>
              <a:endParaRPr/>
            </a:p>
          </p:txBody>
        </p:sp>
      </p:grpSp>
      <p:grpSp>
        <p:nvGrpSpPr>
          <p:cNvPr id="55" name="Group 54">
            <a:extLst>
              <a:ext uri="{FF2B5EF4-FFF2-40B4-BE49-F238E27FC236}">
                <a16:creationId xmlns:a16="http://schemas.microsoft.com/office/drawing/2014/main" id="{C94D53F9-86EB-DE43-B9D6-3852A3F28AB2}"/>
              </a:ext>
            </a:extLst>
          </p:cNvPr>
          <p:cNvGrpSpPr/>
          <p:nvPr/>
        </p:nvGrpSpPr>
        <p:grpSpPr>
          <a:xfrm>
            <a:off x="4197050" y="4676988"/>
            <a:ext cx="1550035" cy="1550035"/>
            <a:chOff x="4197050" y="4676988"/>
            <a:chExt cx="1550035" cy="1550035"/>
          </a:xfrm>
        </p:grpSpPr>
        <p:sp>
          <p:nvSpPr>
            <p:cNvPr id="20" name="object 20"/>
            <p:cNvSpPr/>
            <p:nvPr/>
          </p:nvSpPr>
          <p:spPr>
            <a:xfrm>
              <a:off x="4238273" y="4718212"/>
              <a:ext cx="1467485" cy="1467485"/>
            </a:xfrm>
            <a:custGeom>
              <a:avLst/>
              <a:gdLst/>
              <a:ahLst/>
              <a:cxnLst/>
              <a:rect l="l" t="t" r="r" b="b"/>
              <a:pathLst>
                <a:path w="1467485" h="1467485">
                  <a:moveTo>
                    <a:pt x="1467345" y="733679"/>
                  </a:moveTo>
                  <a:lnTo>
                    <a:pt x="1465784" y="781917"/>
                  </a:lnTo>
                  <a:lnTo>
                    <a:pt x="1461167" y="829323"/>
                  </a:lnTo>
                  <a:lnTo>
                    <a:pt x="1453590" y="875799"/>
                  </a:lnTo>
                  <a:lnTo>
                    <a:pt x="1443149" y="921249"/>
                  </a:lnTo>
                  <a:lnTo>
                    <a:pt x="1429942" y="965575"/>
                  </a:lnTo>
                  <a:lnTo>
                    <a:pt x="1414065" y="1008682"/>
                  </a:lnTo>
                  <a:lnTo>
                    <a:pt x="1395614" y="1050472"/>
                  </a:lnTo>
                  <a:lnTo>
                    <a:pt x="1374687" y="1090849"/>
                  </a:lnTo>
                  <a:lnTo>
                    <a:pt x="1351380" y="1129716"/>
                  </a:lnTo>
                  <a:lnTo>
                    <a:pt x="1325789" y="1166977"/>
                  </a:lnTo>
                  <a:lnTo>
                    <a:pt x="1298012" y="1202534"/>
                  </a:lnTo>
                  <a:lnTo>
                    <a:pt x="1268145" y="1236292"/>
                  </a:lnTo>
                  <a:lnTo>
                    <a:pt x="1236284" y="1268153"/>
                  </a:lnTo>
                  <a:lnTo>
                    <a:pt x="1202527" y="1298021"/>
                  </a:lnTo>
                  <a:lnTo>
                    <a:pt x="1166970" y="1325798"/>
                  </a:lnTo>
                  <a:lnTo>
                    <a:pt x="1129709" y="1351389"/>
                  </a:lnTo>
                  <a:lnTo>
                    <a:pt x="1090842" y="1374697"/>
                  </a:lnTo>
                  <a:lnTo>
                    <a:pt x="1050465" y="1395625"/>
                  </a:lnTo>
                  <a:lnTo>
                    <a:pt x="1008675" y="1414076"/>
                  </a:lnTo>
                  <a:lnTo>
                    <a:pt x="965568" y="1429953"/>
                  </a:lnTo>
                  <a:lnTo>
                    <a:pt x="921241" y="1443161"/>
                  </a:lnTo>
                  <a:lnTo>
                    <a:pt x="875790" y="1453602"/>
                  </a:lnTo>
                  <a:lnTo>
                    <a:pt x="829313" y="1461179"/>
                  </a:lnTo>
                  <a:lnTo>
                    <a:pt x="781906" y="1465797"/>
                  </a:lnTo>
                  <a:lnTo>
                    <a:pt x="733666" y="1467358"/>
                  </a:lnTo>
                  <a:lnTo>
                    <a:pt x="685427" y="1465797"/>
                  </a:lnTo>
                  <a:lnTo>
                    <a:pt x="638021" y="1461179"/>
                  </a:lnTo>
                  <a:lnTo>
                    <a:pt x="591546" y="1453602"/>
                  </a:lnTo>
                  <a:lnTo>
                    <a:pt x="546096" y="1443161"/>
                  </a:lnTo>
                  <a:lnTo>
                    <a:pt x="501770" y="1429953"/>
                  </a:lnTo>
                  <a:lnTo>
                    <a:pt x="458664" y="1414076"/>
                  </a:lnTo>
                  <a:lnTo>
                    <a:pt x="416874" y="1395625"/>
                  </a:lnTo>
                  <a:lnTo>
                    <a:pt x="376498" y="1374697"/>
                  </a:lnTo>
                  <a:lnTo>
                    <a:pt x="337632" y="1351389"/>
                  </a:lnTo>
                  <a:lnTo>
                    <a:pt x="300372" y="1325798"/>
                  </a:lnTo>
                  <a:lnTo>
                    <a:pt x="264815" y="1298021"/>
                  </a:lnTo>
                  <a:lnTo>
                    <a:pt x="231058" y="1268153"/>
                  </a:lnTo>
                  <a:lnTo>
                    <a:pt x="199198" y="1236292"/>
                  </a:lnTo>
                  <a:lnTo>
                    <a:pt x="169331" y="1202534"/>
                  </a:lnTo>
                  <a:lnTo>
                    <a:pt x="141554" y="1166977"/>
                  </a:lnTo>
                  <a:lnTo>
                    <a:pt x="115964" y="1129716"/>
                  </a:lnTo>
                  <a:lnTo>
                    <a:pt x="92657" y="1090849"/>
                  </a:lnTo>
                  <a:lnTo>
                    <a:pt x="71730" y="1050472"/>
                  </a:lnTo>
                  <a:lnTo>
                    <a:pt x="53279" y="1008682"/>
                  </a:lnTo>
                  <a:lnTo>
                    <a:pt x="37402" y="965575"/>
                  </a:lnTo>
                  <a:lnTo>
                    <a:pt x="24195" y="921249"/>
                  </a:lnTo>
                  <a:lnTo>
                    <a:pt x="13754" y="875799"/>
                  </a:lnTo>
                  <a:lnTo>
                    <a:pt x="6177" y="829323"/>
                  </a:lnTo>
                  <a:lnTo>
                    <a:pt x="1560" y="781917"/>
                  </a:lnTo>
                  <a:lnTo>
                    <a:pt x="0" y="733679"/>
                  </a:lnTo>
                  <a:lnTo>
                    <a:pt x="1560" y="685440"/>
                  </a:lnTo>
                  <a:lnTo>
                    <a:pt x="6177" y="638034"/>
                  </a:lnTo>
                  <a:lnTo>
                    <a:pt x="13754" y="591558"/>
                  </a:lnTo>
                  <a:lnTo>
                    <a:pt x="24195" y="546108"/>
                  </a:lnTo>
                  <a:lnTo>
                    <a:pt x="37402" y="501782"/>
                  </a:lnTo>
                  <a:lnTo>
                    <a:pt x="53279" y="458675"/>
                  </a:lnTo>
                  <a:lnTo>
                    <a:pt x="71730" y="416885"/>
                  </a:lnTo>
                  <a:lnTo>
                    <a:pt x="92657" y="376508"/>
                  </a:lnTo>
                  <a:lnTo>
                    <a:pt x="115964" y="337641"/>
                  </a:lnTo>
                  <a:lnTo>
                    <a:pt x="141554" y="300380"/>
                  </a:lnTo>
                  <a:lnTo>
                    <a:pt x="169331" y="264823"/>
                  </a:lnTo>
                  <a:lnTo>
                    <a:pt x="199198" y="231065"/>
                  </a:lnTo>
                  <a:lnTo>
                    <a:pt x="231058" y="199204"/>
                  </a:lnTo>
                  <a:lnTo>
                    <a:pt x="264815" y="169336"/>
                  </a:lnTo>
                  <a:lnTo>
                    <a:pt x="300372" y="141559"/>
                  </a:lnTo>
                  <a:lnTo>
                    <a:pt x="337632" y="115968"/>
                  </a:lnTo>
                  <a:lnTo>
                    <a:pt x="376498" y="92660"/>
                  </a:lnTo>
                  <a:lnTo>
                    <a:pt x="416874" y="71732"/>
                  </a:lnTo>
                  <a:lnTo>
                    <a:pt x="458664" y="53281"/>
                  </a:lnTo>
                  <a:lnTo>
                    <a:pt x="501770" y="37404"/>
                  </a:lnTo>
                  <a:lnTo>
                    <a:pt x="546096" y="24196"/>
                  </a:lnTo>
                  <a:lnTo>
                    <a:pt x="591546" y="13755"/>
                  </a:lnTo>
                  <a:lnTo>
                    <a:pt x="638021" y="6178"/>
                  </a:lnTo>
                  <a:lnTo>
                    <a:pt x="685427" y="1560"/>
                  </a:lnTo>
                  <a:lnTo>
                    <a:pt x="733666" y="0"/>
                  </a:lnTo>
                  <a:lnTo>
                    <a:pt x="781906" y="1560"/>
                  </a:lnTo>
                  <a:lnTo>
                    <a:pt x="829313" y="6178"/>
                  </a:lnTo>
                  <a:lnTo>
                    <a:pt x="875790" y="13755"/>
                  </a:lnTo>
                  <a:lnTo>
                    <a:pt x="921241" y="24196"/>
                  </a:lnTo>
                  <a:lnTo>
                    <a:pt x="965568" y="37404"/>
                  </a:lnTo>
                  <a:lnTo>
                    <a:pt x="1008675" y="53281"/>
                  </a:lnTo>
                  <a:lnTo>
                    <a:pt x="1050465" y="71732"/>
                  </a:lnTo>
                  <a:lnTo>
                    <a:pt x="1090842" y="92660"/>
                  </a:lnTo>
                  <a:lnTo>
                    <a:pt x="1129709" y="115968"/>
                  </a:lnTo>
                  <a:lnTo>
                    <a:pt x="1166970" y="141559"/>
                  </a:lnTo>
                  <a:lnTo>
                    <a:pt x="1202527" y="169336"/>
                  </a:lnTo>
                  <a:lnTo>
                    <a:pt x="1236284" y="199204"/>
                  </a:lnTo>
                  <a:lnTo>
                    <a:pt x="1268145" y="231065"/>
                  </a:lnTo>
                  <a:lnTo>
                    <a:pt x="1298012" y="264823"/>
                  </a:lnTo>
                  <a:lnTo>
                    <a:pt x="1325789" y="300380"/>
                  </a:lnTo>
                  <a:lnTo>
                    <a:pt x="1351380" y="337641"/>
                  </a:lnTo>
                  <a:lnTo>
                    <a:pt x="1374687" y="376508"/>
                  </a:lnTo>
                  <a:lnTo>
                    <a:pt x="1395614" y="416885"/>
                  </a:lnTo>
                  <a:lnTo>
                    <a:pt x="1414065" y="458675"/>
                  </a:lnTo>
                  <a:lnTo>
                    <a:pt x="1429942" y="501782"/>
                  </a:lnTo>
                  <a:lnTo>
                    <a:pt x="1443149" y="546108"/>
                  </a:lnTo>
                  <a:lnTo>
                    <a:pt x="1453590" y="591558"/>
                  </a:lnTo>
                  <a:lnTo>
                    <a:pt x="1461167" y="638034"/>
                  </a:lnTo>
                  <a:lnTo>
                    <a:pt x="1465784" y="685440"/>
                  </a:lnTo>
                  <a:lnTo>
                    <a:pt x="1467345" y="733679"/>
                  </a:lnTo>
                  <a:close/>
                </a:path>
              </a:pathLst>
            </a:custGeom>
            <a:ln w="30340">
              <a:solidFill>
                <a:srgbClr val="00ACDD"/>
              </a:solidFill>
            </a:ln>
          </p:spPr>
          <p:txBody>
            <a:bodyPr wrap="square" lIns="0" tIns="0" rIns="0" bIns="0" rtlCol="0"/>
            <a:lstStyle/>
            <a:p>
              <a:endParaRPr/>
            </a:p>
          </p:txBody>
        </p:sp>
        <p:sp>
          <p:nvSpPr>
            <p:cNvPr id="21" name="object 21"/>
            <p:cNvSpPr/>
            <p:nvPr/>
          </p:nvSpPr>
          <p:spPr>
            <a:xfrm>
              <a:off x="4197050" y="4676988"/>
              <a:ext cx="1550035" cy="1550035"/>
            </a:xfrm>
            <a:custGeom>
              <a:avLst/>
              <a:gdLst/>
              <a:ahLst/>
              <a:cxnLst/>
              <a:rect l="l" t="t" r="r" b="b"/>
              <a:pathLst>
                <a:path w="1550035" h="1550035">
                  <a:moveTo>
                    <a:pt x="1549793" y="774903"/>
                  </a:moveTo>
                  <a:lnTo>
                    <a:pt x="1548379" y="822106"/>
                  </a:lnTo>
                  <a:lnTo>
                    <a:pt x="1544191" y="868562"/>
                  </a:lnTo>
                  <a:lnTo>
                    <a:pt x="1537309" y="914188"/>
                  </a:lnTo>
                  <a:lnTo>
                    <a:pt x="1527815" y="958905"/>
                  </a:lnTo>
                  <a:lnTo>
                    <a:pt x="1515790" y="1002631"/>
                  </a:lnTo>
                  <a:lnTo>
                    <a:pt x="1501314" y="1045285"/>
                  </a:lnTo>
                  <a:lnTo>
                    <a:pt x="1484470" y="1086786"/>
                  </a:lnTo>
                  <a:lnTo>
                    <a:pt x="1465338" y="1127053"/>
                  </a:lnTo>
                  <a:lnTo>
                    <a:pt x="1443998" y="1166004"/>
                  </a:lnTo>
                  <a:lnTo>
                    <a:pt x="1420533" y="1203560"/>
                  </a:lnTo>
                  <a:lnTo>
                    <a:pt x="1395023" y="1239637"/>
                  </a:lnTo>
                  <a:lnTo>
                    <a:pt x="1367549" y="1274157"/>
                  </a:lnTo>
                  <a:lnTo>
                    <a:pt x="1338192" y="1307036"/>
                  </a:lnTo>
                  <a:lnTo>
                    <a:pt x="1307034" y="1338196"/>
                  </a:lnTo>
                  <a:lnTo>
                    <a:pt x="1274154" y="1367553"/>
                  </a:lnTo>
                  <a:lnTo>
                    <a:pt x="1239636" y="1395028"/>
                  </a:lnTo>
                  <a:lnTo>
                    <a:pt x="1203558" y="1420539"/>
                  </a:lnTo>
                  <a:lnTo>
                    <a:pt x="1166003" y="1444005"/>
                  </a:lnTo>
                  <a:lnTo>
                    <a:pt x="1127051" y="1465346"/>
                  </a:lnTo>
                  <a:lnTo>
                    <a:pt x="1086784" y="1484479"/>
                  </a:lnTo>
                  <a:lnTo>
                    <a:pt x="1045283" y="1501324"/>
                  </a:lnTo>
                  <a:lnTo>
                    <a:pt x="1002628" y="1515800"/>
                  </a:lnTo>
                  <a:lnTo>
                    <a:pt x="958901" y="1527826"/>
                  </a:lnTo>
                  <a:lnTo>
                    <a:pt x="914182" y="1537321"/>
                  </a:lnTo>
                  <a:lnTo>
                    <a:pt x="868554" y="1544203"/>
                  </a:lnTo>
                  <a:lnTo>
                    <a:pt x="822096" y="1548392"/>
                  </a:lnTo>
                  <a:lnTo>
                    <a:pt x="774890" y="1549806"/>
                  </a:lnTo>
                  <a:lnTo>
                    <a:pt x="727685" y="1548392"/>
                  </a:lnTo>
                  <a:lnTo>
                    <a:pt x="681229" y="1544203"/>
                  </a:lnTo>
                  <a:lnTo>
                    <a:pt x="635601" y="1537321"/>
                  </a:lnTo>
                  <a:lnTo>
                    <a:pt x="590884" y="1527826"/>
                  </a:lnTo>
                  <a:lnTo>
                    <a:pt x="547158" y="1515800"/>
                  </a:lnTo>
                  <a:lnTo>
                    <a:pt x="504504" y="1501324"/>
                  </a:lnTo>
                  <a:lnTo>
                    <a:pt x="463003" y="1484479"/>
                  </a:lnTo>
                  <a:lnTo>
                    <a:pt x="422737" y="1465346"/>
                  </a:lnTo>
                  <a:lnTo>
                    <a:pt x="383786" y="1444005"/>
                  </a:lnTo>
                  <a:lnTo>
                    <a:pt x="346232" y="1420539"/>
                  </a:lnTo>
                  <a:lnTo>
                    <a:pt x="310155" y="1395028"/>
                  </a:lnTo>
                  <a:lnTo>
                    <a:pt x="275636" y="1367553"/>
                  </a:lnTo>
                  <a:lnTo>
                    <a:pt x="242757" y="1338196"/>
                  </a:lnTo>
                  <a:lnTo>
                    <a:pt x="211599" y="1307036"/>
                  </a:lnTo>
                  <a:lnTo>
                    <a:pt x="182243" y="1274157"/>
                  </a:lnTo>
                  <a:lnTo>
                    <a:pt x="154769" y="1239637"/>
                  </a:lnTo>
                  <a:lnTo>
                    <a:pt x="129259" y="1203560"/>
                  </a:lnTo>
                  <a:lnTo>
                    <a:pt x="105794" y="1166004"/>
                  </a:lnTo>
                  <a:lnTo>
                    <a:pt x="84455" y="1127053"/>
                  </a:lnTo>
                  <a:lnTo>
                    <a:pt x="65322" y="1086786"/>
                  </a:lnTo>
                  <a:lnTo>
                    <a:pt x="48478" y="1045285"/>
                  </a:lnTo>
                  <a:lnTo>
                    <a:pt x="34003" y="1002631"/>
                  </a:lnTo>
                  <a:lnTo>
                    <a:pt x="21978" y="958905"/>
                  </a:lnTo>
                  <a:lnTo>
                    <a:pt x="12484" y="914188"/>
                  </a:lnTo>
                  <a:lnTo>
                    <a:pt x="5602" y="868562"/>
                  </a:lnTo>
                  <a:lnTo>
                    <a:pt x="1414" y="822106"/>
                  </a:lnTo>
                  <a:lnTo>
                    <a:pt x="0" y="774903"/>
                  </a:lnTo>
                  <a:lnTo>
                    <a:pt x="1414" y="727698"/>
                  </a:lnTo>
                  <a:lnTo>
                    <a:pt x="5602" y="681241"/>
                  </a:lnTo>
                  <a:lnTo>
                    <a:pt x="12484" y="635614"/>
                  </a:lnTo>
                  <a:lnTo>
                    <a:pt x="21978" y="590896"/>
                  </a:lnTo>
                  <a:lnTo>
                    <a:pt x="34003" y="547169"/>
                  </a:lnTo>
                  <a:lnTo>
                    <a:pt x="48478" y="504515"/>
                  </a:lnTo>
                  <a:lnTo>
                    <a:pt x="65322" y="463014"/>
                  </a:lnTo>
                  <a:lnTo>
                    <a:pt x="84455" y="422747"/>
                  </a:lnTo>
                  <a:lnTo>
                    <a:pt x="105794" y="383795"/>
                  </a:lnTo>
                  <a:lnTo>
                    <a:pt x="129259" y="346240"/>
                  </a:lnTo>
                  <a:lnTo>
                    <a:pt x="154769" y="310163"/>
                  </a:lnTo>
                  <a:lnTo>
                    <a:pt x="182243" y="275644"/>
                  </a:lnTo>
                  <a:lnTo>
                    <a:pt x="211599" y="242764"/>
                  </a:lnTo>
                  <a:lnTo>
                    <a:pt x="242757" y="211605"/>
                  </a:lnTo>
                  <a:lnTo>
                    <a:pt x="275636" y="182248"/>
                  </a:lnTo>
                  <a:lnTo>
                    <a:pt x="310155" y="154773"/>
                  </a:lnTo>
                  <a:lnTo>
                    <a:pt x="346232" y="129263"/>
                  </a:lnTo>
                  <a:lnTo>
                    <a:pt x="383786" y="105797"/>
                  </a:lnTo>
                  <a:lnTo>
                    <a:pt x="422737" y="84457"/>
                  </a:lnTo>
                  <a:lnTo>
                    <a:pt x="463003" y="65324"/>
                  </a:lnTo>
                  <a:lnTo>
                    <a:pt x="504504" y="48480"/>
                  </a:lnTo>
                  <a:lnTo>
                    <a:pt x="547158" y="34004"/>
                  </a:lnTo>
                  <a:lnTo>
                    <a:pt x="590884" y="21979"/>
                  </a:lnTo>
                  <a:lnTo>
                    <a:pt x="635601" y="12484"/>
                  </a:lnTo>
                  <a:lnTo>
                    <a:pt x="681229" y="5602"/>
                  </a:lnTo>
                  <a:lnTo>
                    <a:pt x="727685" y="1414"/>
                  </a:lnTo>
                  <a:lnTo>
                    <a:pt x="774890" y="0"/>
                  </a:lnTo>
                  <a:lnTo>
                    <a:pt x="822096" y="1414"/>
                  </a:lnTo>
                  <a:lnTo>
                    <a:pt x="868554" y="5602"/>
                  </a:lnTo>
                  <a:lnTo>
                    <a:pt x="914182" y="12484"/>
                  </a:lnTo>
                  <a:lnTo>
                    <a:pt x="958901" y="21979"/>
                  </a:lnTo>
                  <a:lnTo>
                    <a:pt x="1002628" y="34004"/>
                  </a:lnTo>
                  <a:lnTo>
                    <a:pt x="1045283" y="48480"/>
                  </a:lnTo>
                  <a:lnTo>
                    <a:pt x="1086784" y="65324"/>
                  </a:lnTo>
                  <a:lnTo>
                    <a:pt x="1127051" y="84457"/>
                  </a:lnTo>
                  <a:lnTo>
                    <a:pt x="1166003" y="105797"/>
                  </a:lnTo>
                  <a:lnTo>
                    <a:pt x="1203558" y="129263"/>
                  </a:lnTo>
                  <a:lnTo>
                    <a:pt x="1239636" y="154773"/>
                  </a:lnTo>
                  <a:lnTo>
                    <a:pt x="1274154" y="182248"/>
                  </a:lnTo>
                  <a:lnTo>
                    <a:pt x="1307034" y="211605"/>
                  </a:lnTo>
                  <a:lnTo>
                    <a:pt x="1338192" y="242764"/>
                  </a:lnTo>
                  <a:lnTo>
                    <a:pt x="1367549" y="275644"/>
                  </a:lnTo>
                  <a:lnTo>
                    <a:pt x="1395023" y="310163"/>
                  </a:lnTo>
                  <a:lnTo>
                    <a:pt x="1420533" y="346240"/>
                  </a:lnTo>
                  <a:lnTo>
                    <a:pt x="1443998" y="383795"/>
                  </a:lnTo>
                  <a:lnTo>
                    <a:pt x="1465338" y="422747"/>
                  </a:lnTo>
                  <a:lnTo>
                    <a:pt x="1484470" y="463014"/>
                  </a:lnTo>
                  <a:lnTo>
                    <a:pt x="1501314" y="504515"/>
                  </a:lnTo>
                  <a:lnTo>
                    <a:pt x="1515790" y="547169"/>
                  </a:lnTo>
                  <a:lnTo>
                    <a:pt x="1527815" y="590896"/>
                  </a:lnTo>
                  <a:lnTo>
                    <a:pt x="1537309" y="635614"/>
                  </a:lnTo>
                  <a:lnTo>
                    <a:pt x="1544191" y="681241"/>
                  </a:lnTo>
                  <a:lnTo>
                    <a:pt x="1548379" y="727698"/>
                  </a:lnTo>
                  <a:lnTo>
                    <a:pt x="1549793" y="774903"/>
                  </a:lnTo>
                  <a:close/>
                </a:path>
              </a:pathLst>
            </a:custGeom>
            <a:ln w="32042">
              <a:solidFill>
                <a:srgbClr val="95BB33"/>
              </a:solidFill>
            </a:ln>
          </p:spPr>
          <p:txBody>
            <a:bodyPr wrap="square" lIns="0" tIns="0" rIns="0" bIns="0" rtlCol="0"/>
            <a:lstStyle/>
            <a:p>
              <a:endParaRPr/>
            </a:p>
          </p:txBody>
        </p:sp>
        <p:sp>
          <p:nvSpPr>
            <p:cNvPr id="22" name="object 22"/>
            <p:cNvSpPr/>
            <p:nvPr/>
          </p:nvSpPr>
          <p:spPr>
            <a:xfrm>
              <a:off x="4219340" y="4699276"/>
              <a:ext cx="1505585" cy="1505585"/>
            </a:xfrm>
            <a:custGeom>
              <a:avLst/>
              <a:gdLst/>
              <a:ahLst/>
              <a:cxnLst/>
              <a:rect l="l" t="t" r="r" b="b"/>
              <a:pathLst>
                <a:path w="1505585" h="1505585">
                  <a:moveTo>
                    <a:pt x="1505216" y="752614"/>
                  </a:moveTo>
                  <a:lnTo>
                    <a:pt x="1503736" y="800211"/>
                  </a:lnTo>
                  <a:lnTo>
                    <a:pt x="1499352" y="847021"/>
                  </a:lnTo>
                  <a:lnTo>
                    <a:pt x="1492155" y="892956"/>
                  </a:lnTo>
                  <a:lnTo>
                    <a:pt x="1482231" y="937928"/>
                  </a:lnTo>
                  <a:lnTo>
                    <a:pt x="1469669" y="981849"/>
                  </a:lnTo>
                  <a:lnTo>
                    <a:pt x="1454557" y="1024630"/>
                  </a:lnTo>
                  <a:lnTo>
                    <a:pt x="1436983" y="1066184"/>
                  </a:lnTo>
                  <a:lnTo>
                    <a:pt x="1417036" y="1106422"/>
                  </a:lnTo>
                  <a:lnTo>
                    <a:pt x="1394803" y="1145257"/>
                  </a:lnTo>
                  <a:lnTo>
                    <a:pt x="1370373" y="1182599"/>
                  </a:lnTo>
                  <a:lnTo>
                    <a:pt x="1343834" y="1218362"/>
                  </a:lnTo>
                  <a:lnTo>
                    <a:pt x="1315274" y="1252456"/>
                  </a:lnTo>
                  <a:lnTo>
                    <a:pt x="1284781" y="1284793"/>
                  </a:lnTo>
                  <a:lnTo>
                    <a:pt x="1252443" y="1315286"/>
                  </a:lnTo>
                  <a:lnTo>
                    <a:pt x="1218349" y="1343846"/>
                  </a:lnTo>
                  <a:lnTo>
                    <a:pt x="1182587" y="1370386"/>
                  </a:lnTo>
                  <a:lnTo>
                    <a:pt x="1145244" y="1394816"/>
                  </a:lnTo>
                  <a:lnTo>
                    <a:pt x="1106410" y="1417048"/>
                  </a:lnTo>
                  <a:lnTo>
                    <a:pt x="1066171" y="1436996"/>
                  </a:lnTo>
                  <a:lnTo>
                    <a:pt x="1024617" y="1454569"/>
                  </a:lnTo>
                  <a:lnTo>
                    <a:pt x="981836" y="1469681"/>
                  </a:lnTo>
                  <a:lnTo>
                    <a:pt x="937915" y="1482243"/>
                  </a:lnTo>
                  <a:lnTo>
                    <a:pt x="892943" y="1492167"/>
                  </a:lnTo>
                  <a:lnTo>
                    <a:pt x="847008" y="1499365"/>
                  </a:lnTo>
                  <a:lnTo>
                    <a:pt x="800198" y="1503748"/>
                  </a:lnTo>
                  <a:lnTo>
                    <a:pt x="752602" y="1505229"/>
                  </a:lnTo>
                  <a:lnTo>
                    <a:pt x="705006" y="1503748"/>
                  </a:lnTo>
                  <a:lnTo>
                    <a:pt x="658198" y="1499365"/>
                  </a:lnTo>
                  <a:lnTo>
                    <a:pt x="612264" y="1492167"/>
                  </a:lnTo>
                  <a:lnTo>
                    <a:pt x="567293" y="1482243"/>
                  </a:lnTo>
                  <a:lnTo>
                    <a:pt x="523373" y="1469681"/>
                  </a:lnTo>
                  <a:lnTo>
                    <a:pt x="480592" y="1454569"/>
                  </a:lnTo>
                  <a:lnTo>
                    <a:pt x="439039" y="1436996"/>
                  </a:lnTo>
                  <a:lnTo>
                    <a:pt x="398802" y="1417048"/>
                  </a:lnTo>
                  <a:lnTo>
                    <a:pt x="359968" y="1394816"/>
                  </a:lnTo>
                  <a:lnTo>
                    <a:pt x="322626" y="1370386"/>
                  </a:lnTo>
                  <a:lnTo>
                    <a:pt x="286864" y="1343846"/>
                  </a:lnTo>
                  <a:lnTo>
                    <a:pt x="252771" y="1315286"/>
                  </a:lnTo>
                  <a:lnTo>
                    <a:pt x="220433" y="1284793"/>
                  </a:lnTo>
                  <a:lnTo>
                    <a:pt x="189941" y="1252456"/>
                  </a:lnTo>
                  <a:lnTo>
                    <a:pt x="161381" y="1218362"/>
                  </a:lnTo>
                  <a:lnTo>
                    <a:pt x="134842" y="1182599"/>
                  </a:lnTo>
                  <a:lnTo>
                    <a:pt x="110412" y="1145257"/>
                  </a:lnTo>
                  <a:lnTo>
                    <a:pt x="88180" y="1106422"/>
                  </a:lnTo>
                  <a:lnTo>
                    <a:pt x="68232" y="1066184"/>
                  </a:lnTo>
                  <a:lnTo>
                    <a:pt x="50659" y="1024630"/>
                  </a:lnTo>
                  <a:lnTo>
                    <a:pt x="35547" y="981849"/>
                  </a:lnTo>
                  <a:lnTo>
                    <a:pt x="22985" y="937928"/>
                  </a:lnTo>
                  <a:lnTo>
                    <a:pt x="13061" y="892956"/>
                  </a:lnTo>
                  <a:lnTo>
                    <a:pt x="5863" y="847021"/>
                  </a:lnTo>
                  <a:lnTo>
                    <a:pt x="1480" y="800211"/>
                  </a:lnTo>
                  <a:lnTo>
                    <a:pt x="0" y="752614"/>
                  </a:lnTo>
                  <a:lnTo>
                    <a:pt x="1480" y="705018"/>
                  </a:lnTo>
                  <a:lnTo>
                    <a:pt x="5863" y="658208"/>
                  </a:lnTo>
                  <a:lnTo>
                    <a:pt x="13061" y="612273"/>
                  </a:lnTo>
                  <a:lnTo>
                    <a:pt x="22985" y="567301"/>
                  </a:lnTo>
                  <a:lnTo>
                    <a:pt x="35547" y="523380"/>
                  </a:lnTo>
                  <a:lnTo>
                    <a:pt x="50659" y="480598"/>
                  </a:lnTo>
                  <a:lnTo>
                    <a:pt x="68232" y="439044"/>
                  </a:lnTo>
                  <a:lnTo>
                    <a:pt x="88180" y="398806"/>
                  </a:lnTo>
                  <a:lnTo>
                    <a:pt x="110412" y="359971"/>
                  </a:lnTo>
                  <a:lnTo>
                    <a:pt x="134842" y="322629"/>
                  </a:lnTo>
                  <a:lnTo>
                    <a:pt x="161381" y="286867"/>
                  </a:lnTo>
                  <a:lnTo>
                    <a:pt x="189941" y="252773"/>
                  </a:lnTo>
                  <a:lnTo>
                    <a:pt x="220433" y="220435"/>
                  </a:lnTo>
                  <a:lnTo>
                    <a:pt x="252771" y="189942"/>
                  </a:lnTo>
                  <a:lnTo>
                    <a:pt x="286864" y="161382"/>
                  </a:lnTo>
                  <a:lnTo>
                    <a:pt x="322626" y="134843"/>
                  </a:lnTo>
                  <a:lnTo>
                    <a:pt x="359968" y="110413"/>
                  </a:lnTo>
                  <a:lnTo>
                    <a:pt x="398802" y="88180"/>
                  </a:lnTo>
                  <a:lnTo>
                    <a:pt x="439039" y="68233"/>
                  </a:lnTo>
                  <a:lnTo>
                    <a:pt x="480592" y="50659"/>
                  </a:lnTo>
                  <a:lnTo>
                    <a:pt x="523373" y="35547"/>
                  </a:lnTo>
                  <a:lnTo>
                    <a:pt x="567293" y="22985"/>
                  </a:lnTo>
                  <a:lnTo>
                    <a:pt x="612264" y="13061"/>
                  </a:lnTo>
                  <a:lnTo>
                    <a:pt x="658198" y="5863"/>
                  </a:lnTo>
                  <a:lnTo>
                    <a:pt x="705006" y="1480"/>
                  </a:lnTo>
                  <a:lnTo>
                    <a:pt x="752602" y="0"/>
                  </a:lnTo>
                  <a:lnTo>
                    <a:pt x="800198" y="1480"/>
                  </a:lnTo>
                  <a:lnTo>
                    <a:pt x="847008" y="5863"/>
                  </a:lnTo>
                  <a:lnTo>
                    <a:pt x="892943" y="13061"/>
                  </a:lnTo>
                  <a:lnTo>
                    <a:pt x="937915" y="22985"/>
                  </a:lnTo>
                  <a:lnTo>
                    <a:pt x="981836" y="35547"/>
                  </a:lnTo>
                  <a:lnTo>
                    <a:pt x="1024617" y="50659"/>
                  </a:lnTo>
                  <a:lnTo>
                    <a:pt x="1066171" y="68233"/>
                  </a:lnTo>
                  <a:lnTo>
                    <a:pt x="1106410" y="88180"/>
                  </a:lnTo>
                  <a:lnTo>
                    <a:pt x="1145244" y="110413"/>
                  </a:lnTo>
                  <a:lnTo>
                    <a:pt x="1182587" y="134843"/>
                  </a:lnTo>
                  <a:lnTo>
                    <a:pt x="1218349" y="161382"/>
                  </a:lnTo>
                  <a:lnTo>
                    <a:pt x="1252443" y="189942"/>
                  </a:lnTo>
                  <a:lnTo>
                    <a:pt x="1284781" y="220435"/>
                  </a:lnTo>
                  <a:lnTo>
                    <a:pt x="1315274" y="252773"/>
                  </a:lnTo>
                  <a:lnTo>
                    <a:pt x="1343834" y="286867"/>
                  </a:lnTo>
                  <a:lnTo>
                    <a:pt x="1370373" y="322629"/>
                  </a:lnTo>
                  <a:lnTo>
                    <a:pt x="1394803" y="359971"/>
                  </a:lnTo>
                  <a:lnTo>
                    <a:pt x="1417036" y="398806"/>
                  </a:lnTo>
                  <a:lnTo>
                    <a:pt x="1436983" y="439044"/>
                  </a:lnTo>
                  <a:lnTo>
                    <a:pt x="1454557" y="480598"/>
                  </a:lnTo>
                  <a:lnTo>
                    <a:pt x="1469669" y="523380"/>
                  </a:lnTo>
                  <a:lnTo>
                    <a:pt x="1482231" y="567301"/>
                  </a:lnTo>
                  <a:lnTo>
                    <a:pt x="1492155" y="612273"/>
                  </a:lnTo>
                  <a:lnTo>
                    <a:pt x="1499352" y="658208"/>
                  </a:lnTo>
                  <a:lnTo>
                    <a:pt x="1503736" y="705018"/>
                  </a:lnTo>
                  <a:lnTo>
                    <a:pt x="1505216" y="752614"/>
                  </a:lnTo>
                  <a:close/>
                </a:path>
              </a:pathLst>
            </a:custGeom>
            <a:ln w="31115">
              <a:solidFill>
                <a:srgbClr val="004166"/>
              </a:solidFill>
            </a:ln>
          </p:spPr>
          <p:txBody>
            <a:bodyPr wrap="square" lIns="0" tIns="0" rIns="0" bIns="0" rtlCol="0"/>
            <a:lstStyle/>
            <a:p>
              <a:endParaRPr/>
            </a:p>
          </p:txBody>
        </p:sp>
      </p:grpSp>
      <p:grpSp>
        <p:nvGrpSpPr>
          <p:cNvPr id="3" name="Group 2">
            <a:extLst>
              <a:ext uri="{FF2B5EF4-FFF2-40B4-BE49-F238E27FC236}">
                <a16:creationId xmlns:a16="http://schemas.microsoft.com/office/drawing/2014/main" id="{DED64400-6AD1-5B46-B180-1283D4C9CFE9}"/>
              </a:ext>
            </a:extLst>
          </p:cNvPr>
          <p:cNvGrpSpPr/>
          <p:nvPr/>
        </p:nvGrpSpPr>
        <p:grpSpPr>
          <a:xfrm>
            <a:off x="4197050" y="1295899"/>
            <a:ext cx="1550035" cy="1550035"/>
            <a:chOff x="4197050" y="1295899"/>
            <a:chExt cx="1550035" cy="1550035"/>
          </a:xfrm>
        </p:grpSpPr>
        <p:sp>
          <p:nvSpPr>
            <p:cNvPr id="23" name="object 23"/>
            <p:cNvSpPr/>
            <p:nvPr/>
          </p:nvSpPr>
          <p:spPr>
            <a:xfrm>
              <a:off x="4238273" y="1337123"/>
              <a:ext cx="1467485" cy="1467485"/>
            </a:xfrm>
            <a:custGeom>
              <a:avLst/>
              <a:gdLst/>
              <a:ahLst/>
              <a:cxnLst/>
              <a:rect l="l" t="t" r="r" b="b"/>
              <a:pathLst>
                <a:path w="1467485" h="1467485">
                  <a:moveTo>
                    <a:pt x="1467345" y="733678"/>
                  </a:moveTo>
                  <a:lnTo>
                    <a:pt x="1465784" y="781917"/>
                  </a:lnTo>
                  <a:lnTo>
                    <a:pt x="1461167" y="829323"/>
                  </a:lnTo>
                  <a:lnTo>
                    <a:pt x="1453590" y="875799"/>
                  </a:lnTo>
                  <a:lnTo>
                    <a:pt x="1443149" y="921249"/>
                  </a:lnTo>
                  <a:lnTo>
                    <a:pt x="1429942" y="965575"/>
                  </a:lnTo>
                  <a:lnTo>
                    <a:pt x="1414065" y="1008682"/>
                  </a:lnTo>
                  <a:lnTo>
                    <a:pt x="1395614" y="1050472"/>
                  </a:lnTo>
                  <a:lnTo>
                    <a:pt x="1374687" y="1090849"/>
                  </a:lnTo>
                  <a:lnTo>
                    <a:pt x="1351380" y="1129716"/>
                  </a:lnTo>
                  <a:lnTo>
                    <a:pt x="1325789" y="1166977"/>
                  </a:lnTo>
                  <a:lnTo>
                    <a:pt x="1298012" y="1202534"/>
                  </a:lnTo>
                  <a:lnTo>
                    <a:pt x="1268145" y="1236292"/>
                  </a:lnTo>
                  <a:lnTo>
                    <a:pt x="1236284" y="1268153"/>
                  </a:lnTo>
                  <a:lnTo>
                    <a:pt x="1202527" y="1298021"/>
                  </a:lnTo>
                  <a:lnTo>
                    <a:pt x="1166970" y="1325798"/>
                  </a:lnTo>
                  <a:lnTo>
                    <a:pt x="1129709" y="1351389"/>
                  </a:lnTo>
                  <a:lnTo>
                    <a:pt x="1090842" y="1374697"/>
                  </a:lnTo>
                  <a:lnTo>
                    <a:pt x="1050465" y="1395625"/>
                  </a:lnTo>
                  <a:lnTo>
                    <a:pt x="1008675" y="1414076"/>
                  </a:lnTo>
                  <a:lnTo>
                    <a:pt x="965568" y="1429953"/>
                  </a:lnTo>
                  <a:lnTo>
                    <a:pt x="921241" y="1443161"/>
                  </a:lnTo>
                  <a:lnTo>
                    <a:pt x="875790" y="1453602"/>
                  </a:lnTo>
                  <a:lnTo>
                    <a:pt x="829313" y="1461179"/>
                  </a:lnTo>
                  <a:lnTo>
                    <a:pt x="781906" y="1465797"/>
                  </a:lnTo>
                  <a:lnTo>
                    <a:pt x="733666" y="1467358"/>
                  </a:lnTo>
                  <a:lnTo>
                    <a:pt x="685427" y="1465797"/>
                  </a:lnTo>
                  <a:lnTo>
                    <a:pt x="638021" y="1461179"/>
                  </a:lnTo>
                  <a:lnTo>
                    <a:pt x="591546" y="1453602"/>
                  </a:lnTo>
                  <a:lnTo>
                    <a:pt x="546096" y="1443161"/>
                  </a:lnTo>
                  <a:lnTo>
                    <a:pt x="501770" y="1429953"/>
                  </a:lnTo>
                  <a:lnTo>
                    <a:pt x="458664" y="1414076"/>
                  </a:lnTo>
                  <a:lnTo>
                    <a:pt x="416874" y="1395625"/>
                  </a:lnTo>
                  <a:lnTo>
                    <a:pt x="376498" y="1374697"/>
                  </a:lnTo>
                  <a:lnTo>
                    <a:pt x="337632" y="1351389"/>
                  </a:lnTo>
                  <a:lnTo>
                    <a:pt x="300372" y="1325798"/>
                  </a:lnTo>
                  <a:lnTo>
                    <a:pt x="264815" y="1298021"/>
                  </a:lnTo>
                  <a:lnTo>
                    <a:pt x="231058" y="1268153"/>
                  </a:lnTo>
                  <a:lnTo>
                    <a:pt x="199198" y="1236292"/>
                  </a:lnTo>
                  <a:lnTo>
                    <a:pt x="169331" y="1202534"/>
                  </a:lnTo>
                  <a:lnTo>
                    <a:pt x="141554" y="1166977"/>
                  </a:lnTo>
                  <a:lnTo>
                    <a:pt x="115964" y="1129716"/>
                  </a:lnTo>
                  <a:lnTo>
                    <a:pt x="92657" y="1090849"/>
                  </a:lnTo>
                  <a:lnTo>
                    <a:pt x="71730" y="1050472"/>
                  </a:lnTo>
                  <a:lnTo>
                    <a:pt x="53279" y="1008682"/>
                  </a:lnTo>
                  <a:lnTo>
                    <a:pt x="37402" y="965575"/>
                  </a:lnTo>
                  <a:lnTo>
                    <a:pt x="24195" y="921249"/>
                  </a:lnTo>
                  <a:lnTo>
                    <a:pt x="13754" y="875799"/>
                  </a:lnTo>
                  <a:lnTo>
                    <a:pt x="6177" y="829323"/>
                  </a:lnTo>
                  <a:lnTo>
                    <a:pt x="1560" y="781917"/>
                  </a:lnTo>
                  <a:lnTo>
                    <a:pt x="0" y="733678"/>
                  </a:lnTo>
                  <a:lnTo>
                    <a:pt x="1560" y="685440"/>
                  </a:lnTo>
                  <a:lnTo>
                    <a:pt x="6177" y="638034"/>
                  </a:lnTo>
                  <a:lnTo>
                    <a:pt x="13754" y="591558"/>
                  </a:lnTo>
                  <a:lnTo>
                    <a:pt x="24195" y="546108"/>
                  </a:lnTo>
                  <a:lnTo>
                    <a:pt x="37402" y="501782"/>
                  </a:lnTo>
                  <a:lnTo>
                    <a:pt x="53279" y="458675"/>
                  </a:lnTo>
                  <a:lnTo>
                    <a:pt x="71730" y="416885"/>
                  </a:lnTo>
                  <a:lnTo>
                    <a:pt x="92657" y="376508"/>
                  </a:lnTo>
                  <a:lnTo>
                    <a:pt x="115964" y="337641"/>
                  </a:lnTo>
                  <a:lnTo>
                    <a:pt x="141554" y="300380"/>
                  </a:lnTo>
                  <a:lnTo>
                    <a:pt x="169331" y="264823"/>
                  </a:lnTo>
                  <a:lnTo>
                    <a:pt x="199198" y="231065"/>
                  </a:lnTo>
                  <a:lnTo>
                    <a:pt x="231058" y="199204"/>
                  </a:lnTo>
                  <a:lnTo>
                    <a:pt x="264815" y="169336"/>
                  </a:lnTo>
                  <a:lnTo>
                    <a:pt x="300372" y="141559"/>
                  </a:lnTo>
                  <a:lnTo>
                    <a:pt x="337632" y="115968"/>
                  </a:lnTo>
                  <a:lnTo>
                    <a:pt x="376498" y="92660"/>
                  </a:lnTo>
                  <a:lnTo>
                    <a:pt x="416874" y="71732"/>
                  </a:lnTo>
                  <a:lnTo>
                    <a:pt x="458664" y="53281"/>
                  </a:lnTo>
                  <a:lnTo>
                    <a:pt x="501770" y="37404"/>
                  </a:lnTo>
                  <a:lnTo>
                    <a:pt x="546096" y="24196"/>
                  </a:lnTo>
                  <a:lnTo>
                    <a:pt x="591546" y="13755"/>
                  </a:lnTo>
                  <a:lnTo>
                    <a:pt x="638021" y="6178"/>
                  </a:lnTo>
                  <a:lnTo>
                    <a:pt x="685427" y="1560"/>
                  </a:lnTo>
                  <a:lnTo>
                    <a:pt x="733666" y="0"/>
                  </a:lnTo>
                  <a:lnTo>
                    <a:pt x="781906" y="1560"/>
                  </a:lnTo>
                  <a:lnTo>
                    <a:pt x="829313" y="6178"/>
                  </a:lnTo>
                  <a:lnTo>
                    <a:pt x="875790" y="13755"/>
                  </a:lnTo>
                  <a:lnTo>
                    <a:pt x="921241" y="24196"/>
                  </a:lnTo>
                  <a:lnTo>
                    <a:pt x="965568" y="37404"/>
                  </a:lnTo>
                  <a:lnTo>
                    <a:pt x="1008675" y="53281"/>
                  </a:lnTo>
                  <a:lnTo>
                    <a:pt x="1050465" y="71732"/>
                  </a:lnTo>
                  <a:lnTo>
                    <a:pt x="1090842" y="92660"/>
                  </a:lnTo>
                  <a:lnTo>
                    <a:pt x="1129709" y="115968"/>
                  </a:lnTo>
                  <a:lnTo>
                    <a:pt x="1166970" y="141559"/>
                  </a:lnTo>
                  <a:lnTo>
                    <a:pt x="1202527" y="169336"/>
                  </a:lnTo>
                  <a:lnTo>
                    <a:pt x="1236284" y="199204"/>
                  </a:lnTo>
                  <a:lnTo>
                    <a:pt x="1268145" y="231065"/>
                  </a:lnTo>
                  <a:lnTo>
                    <a:pt x="1298012" y="264823"/>
                  </a:lnTo>
                  <a:lnTo>
                    <a:pt x="1325789" y="300380"/>
                  </a:lnTo>
                  <a:lnTo>
                    <a:pt x="1351380" y="337641"/>
                  </a:lnTo>
                  <a:lnTo>
                    <a:pt x="1374687" y="376508"/>
                  </a:lnTo>
                  <a:lnTo>
                    <a:pt x="1395614" y="416885"/>
                  </a:lnTo>
                  <a:lnTo>
                    <a:pt x="1414065" y="458675"/>
                  </a:lnTo>
                  <a:lnTo>
                    <a:pt x="1429942" y="501782"/>
                  </a:lnTo>
                  <a:lnTo>
                    <a:pt x="1443149" y="546108"/>
                  </a:lnTo>
                  <a:lnTo>
                    <a:pt x="1453590" y="591558"/>
                  </a:lnTo>
                  <a:lnTo>
                    <a:pt x="1461167" y="638034"/>
                  </a:lnTo>
                  <a:lnTo>
                    <a:pt x="1465784" y="685440"/>
                  </a:lnTo>
                  <a:lnTo>
                    <a:pt x="1467345" y="733678"/>
                  </a:lnTo>
                  <a:close/>
                </a:path>
              </a:pathLst>
            </a:custGeom>
            <a:ln w="30340">
              <a:solidFill>
                <a:srgbClr val="00ACDD"/>
              </a:solidFill>
            </a:ln>
          </p:spPr>
          <p:txBody>
            <a:bodyPr wrap="square" lIns="0" tIns="0" rIns="0" bIns="0" rtlCol="0"/>
            <a:lstStyle/>
            <a:p>
              <a:endParaRPr/>
            </a:p>
          </p:txBody>
        </p:sp>
        <p:sp>
          <p:nvSpPr>
            <p:cNvPr id="24" name="object 24"/>
            <p:cNvSpPr/>
            <p:nvPr/>
          </p:nvSpPr>
          <p:spPr>
            <a:xfrm>
              <a:off x="4197050" y="1295899"/>
              <a:ext cx="1550035" cy="1550035"/>
            </a:xfrm>
            <a:custGeom>
              <a:avLst/>
              <a:gdLst/>
              <a:ahLst/>
              <a:cxnLst/>
              <a:rect l="l" t="t" r="r" b="b"/>
              <a:pathLst>
                <a:path w="1550035" h="1550035">
                  <a:moveTo>
                    <a:pt x="1549793" y="774903"/>
                  </a:moveTo>
                  <a:lnTo>
                    <a:pt x="1548379" y="822107"/>
                  </a:lnTo>
                  <a:lnTo>
                    <a:pt x="1544191" y="868564"/>
                  </a:lnTo>
                  <a:lnTo>
                    <a:pt x="1537309" y="914192"/>
                  </a:lnTo>
                  <a:lnTo>
                    <a:pt x="1527815" y="958910"/>
                  </a:lnTo>
                  <a:lnTo>
                    <a:pt x="1515790" y="1002636"/>
                  </a:lnTo>
                  <a:lnTo>
                    <a:pt x="1501314" y="1045290"/>
                  </a:lnTo>
                  <a:lnTo>
                    <a:pt x="1484470" y="1086792"/>
                  </a:lnTo>
                  <a:lnTo>
                    <a:pt x="1465338" y="1127058"/>
                  </a:lnTo>
                  <a:lnTo>
                    <a:pt x="1443998" y="1166010"/>
                  </a:lnTo>
                  <a:lnTo>
                    <a:pt x="1420533" y="1203565"/>
                  </a:lnTo>
                  <a:lnTo>
                    <a:pt x="1395023" y="1239643"/>
                  </a:lnTo>
                  <a:lnTo>
                    <a:pt x="1367549" y="1274162"/>
                  </a:lnTo>
                  <a:lnTo>
                    <a:pt x="1338192" y="1307041"/>
                  </a:lnTo>
                  <a:lnTo>
                    <a:pt x="1307034" y="1338200"/>
                  </a:lnTo>
                  <a:lnTo>
                    <a:pt x="1274154" y="1367558"/>
                  </a:lnTo>
                  <a:lnTo>
                    <a:pt x="1239636" y="1395032"/>
                  </a:lnTo>
                  <a:lnTo>
                    <a:pt x="1203558" y="1420543"/>
                  </a:lnTo>
                  <a:lnTo>
                    <a:pt x="1166003" y="1444008"/>
                  </a:lnTo>
                  <a:lnTo>
                    <a:pt x="1127051" y="1465348"/>
                  </a:lnTo>
                  <a:lnTo>
                    <a:pt x="1086784" y="1484481"/>
                  </a:lnTo>
                  <a:lnTo>
                    <a:pt x="1045283" y="1501326"/>
                  </a:lnTo>
                  <a:lnTo>
                    <a:pt x="1002628" y="1515801"/>
                  </a:lnTo>
                  <a:lnTo>
                    <a:pt x="958901" y="1527827"/>
                  </a:lnTo>
                  <a:lnTo>
                    <a:pt x="914182" y="1537321"/>
                  </a:lnTo>
                  <a:lnTo>
                    <a:pt x="868554" y="1544203"/>
                  </a:lnTo>
                  <a:lnTo>
                    <a:pt x="822096" y="1548392"/>
                  </a:lnTo>
                  <a:lnTo>
                    <a:pt x="774890" y="1549806"/>
                  </a:lnTo>
                  <a:lnTo>
                    <a:pt x="727685" y="1548392"/>
                  </a:lnTo>
                  <a:lnTo>
                    <a:pt x="681229" y="1544203"/>
                  </a:lnTo>
                  <a:lnTo>
                    <a:pt x="635601" y="1537321"/>
                  </a:lnTo>
                  <a:lnTo>
                    <a:pt x="590884" y="1527827"/>
                  </a:lnTo>
                  <a:lnTo>
                    <a:pt x="547158" y="1515801"/>
                  </a:lnTo>
                  <a:lnTo>
                    <a:pt x="504504" y="1501326"/>
                  </a:lnTo>
                  <a:lnTo>
                    <a:pt x="463003" y="1484481"/>
                  </a:lnTo>
                  <a:lnTo>
                    <a:pt x="422737" y="1465348"/>
                  </a:lnTo>
                  <a:lnTo>
                    <a:pt x="383786" y="1444008"/>
                  </a:lnTo>
                  <a:lnTo>
                    <a:pt x="346232" y="1420543"/>
                  </a:lnTo>
                  <a:lnTo>
                    <a:pt x="310155" y="1395032"/>
                  </a:lnTo>
                  <a:lnTo>
                    <a:pt x="275636" y="1367558"/>
                  </a:lnTo>
                  <a:lnTo>
                    <a:pt x="242757" y="1338200"/>
                  </a:lnTo>
                  <a:lnTo>
                    <a:pt x="211599" y="1307041"/>
                  </a:lnTo>
                  <a:lnTo>
                    <a:pt x="182243" y="1274162"/>
                  </a:lnTo>
                  <a:lnTo>
                    <a:pt x="154769" y="1239643"/>
                  </a:lnTo>
                  <a:lnTo>
                    <a:pt x="129259" y="1203565"/>
                  </a:lnTo>
                  <a:lnTo>
                    <a:pt x="105794" y="1166010"/>
                  </a:lnTo>
                  <a:lnTo>
                    <a:pt x="84455" y="1127058"/>
                  </a:lnTo>
                  <a:lnTo>
                    <a:pt x="65322" y="1086792"/>
                  </a:lnTo>
                  <a:lnTo>
                    <a:pt x="48478" y="1045290"/>
                  </a:lnTo>
                  <a:lnTo>
                    <a:pt x="34003" y="1002636"/>
                  </a:lnTo>
                  <a:lnTo>
                    <a:pt x="21978" y="958910"/>
                  </a:lnTo>
                  <a:lnTo>
                    <a:pt x="12484" y="914192"/>
                  </a:lnTo>
                  <a:lnTo>
                    <a:pt x="5602" y="868564"/>
                  </a:lnTo>
                  <a:lnTo>
                    <a:pt x="1414" y="822107"/>
                  </a:lnTo>
                  <a:lnTo>
                    <a:pt x="0" y="774903"/>
                  </a:lnTo>
                  <a:lnTo>
                    <a:pt x="1414" y="727699"/>
                  </a:lnTo>
                  <a:lnTo>
                    <a:pt x="5602" y="681244"/>
                  </a:lnTo>
                  <a:lnTo>
                    <a:pt x="12484" y="635617"/>
                  </a:lnTo>
                  <a:lnTo>
                    <a:pt x="21978" y="590900"/>
                  </a:lnTo>
                  <a:lnTo>
                    <a:pt x="34003" y="547174"/>
                  </a:lnTo>
                  <a:lnTo>
                    <a:pt x="48478" y="504520"/>
                  </a:lnTo>
                  <a:lnTo>
                    <a:pt x="65322" y="463019"/>
                  </a:lnTo>
                  <a:lnTo>
                    <a:pt x="84455" y="422752"/>
                  </a:lnTo>
                  <a:lnTo>
                    <a:pt x="105794" y="383801"/>
                  </a:lnTo>
                  <a:lnTo>
                    <a:pt x="129259" y="346246"/>
                  </a:lnTo>
                  <a:lnTo>
                    <a:pt x="154769" y="310168"/>
                  </a:lnTo>
                  <a:lnTo>
                    <a:pt x="182243" y="275649"/>
                  </a:lnTo>
                  <a:lnTo>
                    <a:pt x="211599" y="242769"/>
                  </a:lnTo>
                  <a:lnTo>
                    <a:pt x="242757" y="211610"/>
                  </a:lnTo>
                  <a:lnTo>
                    <a:pt x="275636" y="182252"/>
                  </a:lnTo>
                  <a:lnTo>
                    <a:pt x="310155" y="154777"/>
                  </a:lnTo>
                  <a:lnTo>
                    <a:pt x="346232" y="129266"/>
                  </a:lnTo>
                  <a:lnTo>
                    <a:pt x="383786" y="105800"/>
                  </a:lnTo>
                  <a:lnTo>
                    <a:pt x="422737" y="84460"/>
                  </a:lnTo>
                  <a:lnTo>
                    <a:pt x="463003" y="65326"/>
                  </a:lnTo>
                  <a:lnTo>
                    <a:pt x="504504" y="48481"/>
                  </a:lnTo>
                  <a:lnTo>
                    <a:pt x="547158" y="34005"/>
                  </a:lnTo>
                  <a:lnTo>
                    <a:pt x="590884" y="21979"/>
                  </a:lnTo>
                  <a:lnTo>
                    <a:pt x="635601" y="12485"/>
                  </a:lnTo>
                  <a:lnTo>
                    <a:pt x="681229" y="5603"/>
                  </a:lnTo>
                  <a:lnTo>
                    <a:pt x="727685" y="1414"/>
                  </a:lnTo>
                  <a:lnTo>
                    <a:pt x="774890" y="0"/>
                  </a:lnTo>
                  <a:lnTo>
                    <a:pt x="822096" y="1414"/>
                  </a:lnTo>
                  <a:lnTo>
                    <a:pt x="868554" y="5603"/>
                  </a:lnTo>
                  <a:lnTo>
                    <a:pt x="914182" y="12485"/>
                  </a:lnTo>
                  <a:lnTo>
                    <a:pt x="958901" y="21979"/>
                  </a:lnTo>
                  <a:lnTo>
                    <a:pt x="1002628" y="34005"/>
                  </a:lnTo>
                  <a:lnTo>
                    <a:pt x="1045283" y="48481"/>
                  </a:lnTo>
                  <a:lnTo>
                    <a:pt x="1086784" y="65326"/>
                  </a:lnTo>
                  <a:lnTo>
                    <a:pt x="1127051" y="84460"/>
                  </a:lnTo>
                  <a:lnTo>
                    <a:pt x="1166003" y="105800"/>
                  </a:lnTo>
                  <a:lnTo>
                    <a:pt x="1203558" y="129266"/>
                  </a:lnTo>
                  <a:lnTo>
                    <a:pt x="1239636" y="154777"/>
                  </a:lnTo>
                  <a:lnTo>
                    <a:pt x="1274154" y="182252"/>
                  </a:lnTo>
                  <a:lnTo>
                    <a:pt x="1307034" y="211610"/>
                  </a:lnTo>
                  <a:lnTo>
                    <a:pt x="1338192" y="242769"/>
                  </a:lnTo>
                  <a:lnTo>
                    <a:pt x="1367549" y="275649"/>
                  </a:lnTo>
                  <a:lnTo>
                    <a:pt x="1395023" y="310168"/>
                  </a:lnTo>
                  <a:lnTo>
                    <a:pt x="1420533" y="346246"/>
                  </a:lnTo>
                  <a:lnTo>
                    <a:pt x="1443998" y="383801"/>
                  </a:lnTo>
                  <a:lnTo>
                    <a:pt x="1465338" y="422752"/>
                  </a:lnTo>
                  <a:lnTo>
                    <a:pt x="1484470" y="463019"/>
                  </a:lnTo>
                  <a:lnTo>
                    <a:pt x="1501314" y="504520"/>
                  </a:lnTo>
                  <a:lnTo>
                    <a:pt x="1515790" y="547174"/>
                  </a:lnTo>
                  <a:lnTo>
                    <a:pt x="1527815" y="590900"/>
                  </a:lnTo>
                  <a:lnTo>
                    <a:pt x="1537309" y="635617"/>
                  </a:lnTo>
                  <a:lnTo>
                    <a:pt x="1544191" y="681244"/>
                  </a:lnTo>
                  <a:lnTo>
                    <a:pt x="1548379" y="727699"/>
                  </a:lnTo>
                  <a:lnTo>
                    <a:pt x="1549793" y="774903"/>
                  </a:lnTo>
                  <a:close/>
                </a:path>
              </a:pathLst>
            </a:custGeom>
            <a:ln w="32042">
              <a:solidFill>
                <a:srgbClr val="95BB33"/>
              </a:solidFill>
            </a:ln>
          </p:spPr>
          <p:txBody>
            <a:bodyPr wrap="square" lIns="0" tIns="0" rIns="0" bIns="0" rtlCol="0"/>
            <a:lstStyle/>
            <a:p>
              <a:endParaRPr/>
            </a:p>
          </p:txBody>
        </p:sp>
        <p:sp>
          <p:nvSpPr>
            <p:cNvPr id="25" name="object 25"/>
            <p:cNvSpPr/>
            <p:nvPr/>
          </p:nvSpPr>
          <p:spPr>
            <a:xfrm>
              <a:off x="4219340" y="1318187"/>
              <a:ext cx="1505585" cy="1505585"/>
            </a:xfrm>
            <a:custGeom>
              <a:avLst/>
              <a:gdLst/>
              <a:ahLst/>
              <a:cxnLst/>
              <a:rect l="l" t="t" r="r" b="b"/>
              <a:pathLst>
                <a:path w="1505585" h="1505585">
                  <a:moveTo>
                    <a:pt x="1505216" y="752614"/>
                  </a:moveTo>
                  <a:lnTo>
                    <a:pt x="1503736" y="800211"/>
                  </a:lnTo>
                  <a:lnTo>
                    <a:pt x="1499352" y="847021"/>
                  </a:lnTo>
                  <a:lnTo>
                    <a:pt x="1492155" y="892956"/>
                  </a:lnTo>
                  <a:lnTo>
                    <a:pt x="1482231" y="937928"/>
                  </a:lnTo>
                  <a:lnTo>
                    <a:pt x="1469669" y="981849"/>
                  </a:lnTo>
                  <a:lnTo>
                    <a:pt x="1454557" y="1024630"/>
                  </a:lnTo>
                  <a:lnTo>
                    <a:pt x="1436983" y="1066184"/>
                  </a:lnTo>
                  <a:lnTo>
                    <a:pt x="1417036" y="1106422"/>
                  </a:lnTo>
                  <a:lnTo>
                    <a:pt x="1394803" y="1145257"/>
                  </a:lnTo>
                  <a:lnTo>
                    <a:pt x="1370373" y="1182599"/>
                  </a:lnTo>
                  <a:lnTo>
                    <a:pt x="1343834" y="1218362"/>
                  </a:lnTo>
                  <a:lnTo>
                    <a:pt x="1315274" y="1252456"/>
                  </a:lnTo>
                  <a:lnTo>
                    <a:pt x="1284781" y="1284793"/>
                  </a:lnTo>
                  <a:lnTo>
                    <a:pt x="1252443" y="1315286"/>
                  </a:lnTo>
                  <a:lnTo>
                    <a:pt x="1218349" y="1343846"/>
                  </a:lnTo>
                  <a:lnTo>
                    <a:pt x="1182587" y="1370386"/>
                  </a:lnTo>
                  <a:lnTo>
                    <a:pt x="1145244" y="1394816"/>
                  </a:lnTo>
                  <a:lnTo>
                    <a:pt x="1106410" y="1417048"/>
                  </a:lnTo>
                  <a:lnTo>
                    <a:pt x="1066171" y="1436996"/>
                  </a:lnTo>
                  <a:lnTo>
                    <a:pt x="1024617" y="1454569"/>
                  </a:lnTo>
                  <a:lnTo>
                    <a:pt x="981836" y="1469681"/>
                  </a:lnTo>
                  <a:lnTo>
                    <a:pt x="937915" y="1482243"/>
                  </a:lnTo>
                  <a:lnTo>
                    <a:pt x="892943" y="1492167"/>
                  </a:lnTo>
                  <a:lnTo>
                    <a:pt x="847008" y="1499365"/>
                  </a:lnTo>
                  <a:lnTo>
                    <a:pt x="800198" y="1503748"/>
                  </a:lnTo>
                  <a:lnTo>
                    <a:pt x="752602" y="1505229"/>
                  </a:lnTo>
                  <a:lnTo>
                    <a:pt x="705006" y="1503748"/>
                  </a:lnTo>
                  <a:lnTo>
                    <a:pt x="658198" y="1499365"/>
                  </a:lnTo>
                  <a:lnTo>
                    <a:pt x="612264" y="1492167"/>
                  </a:lnTo>
                  <a:lnTo>
                    <a:pt x="567293" y="1482243"/>
                  </a:lnTo>
                  <a:lnTo>
                    <a:pt x="523373" y="1469681"/>
                  </a:lnTo>
                  <a:lnTo>
                    <a:pt x="480592" y="1454569"/>
                  </a:lnTo>
                  <a:lnTo>
                    <a:pt x="439039" y="1436996"/>
                  </a:lnTo>
                  <a:lnTo>
                    <a:pt x="398802" y="1417048"/>
                  </a:lnTo>
                  <a:lnTo>
                    <a:pt x="359968" y="1394816"/>
                  </a:lnTo>
                  <a:lnTo>
                    <a:pt x="322626" y="1370386"/>
                  </a:lnTo>
                  <a:lnTo>
                    <a:pt x="286864" y="1343846"/>
                  </a:lnTo>
                  <a:lnTo>
                    <a:pt x="252771" y="1315286"/>
                  </a:lnTo>
                  <a:lnTo>
                    <a:pt x="220433" y="1284793"/>
                  </a:lnTo>
                  <a:lnTo>
                    <a:pt x="189941" y="1252456"/>
                  </a:lnTo>
                  <a:lnTo>
                    <a:pt x="161381" y="1218362"/>
                  </a:lnTo>
                  <a:lnTo>
                    <a:pt x="134842" y="1182599"/>
                  </a:lnTo>
                  <a:lnTo>
                    <a:pt x="110412" y="1145257"/>
                  </a:lnTo>
                  <a:lnTo>
                    <a:pt x="88180" y="1106422"/>
                  </a:lnTo>
                  <a:lnTo>
                    <a:pt x="68232" y="1066184"/>
                  </a:lnTo>
                  <a:lnTo>
                    <a:pt x="50659" y="1024630"/>
                  </a:lnTo>
                  <a:lnTo>
                    <a:pt x="35547" y="981849"/>
                  </a:lnTo>
                  <a:lnTo>
                    <a:pt x="22985" y="937928"/>
                  </a:lnTo>
                  <a:lnTo>
                    <a:pt x="13061" y="892956"/>
                  </a:lnTo>
                  <a:lnTo>
                    <a:pt x="5863" y="847021"/>
                  </a:lnTo>
                  <a:lnTo>
                    <a:pt x="1480" y="800211"/>
                  </a:lnTo>
                  <a:lnTo>
                    <a:pt x="0" y="752614"/>
                  </a:lnTo>
                  <a:lnTo>
                    <a:pt x="1480" y="705018"/>
                  </a:lnTo>
                  <a:lnTo>
                    <a:pt x="5863" y="658208"/>
                  </a:lnTo>
                  <a:lnTo>
                    <a:pt x="13061" y="612273"/>
                  </a:lnTo>
                  <a:lnTo>
                    <a:pt x="22985" y="567301"/>
                  </a:lnTo>
                  <a:lnTo>
                    <a:pt x="35547" y="523380"/>
                  </a:lnTo>
                  <a:lnTo>
                    <a:pt x="50659" y="480598"/>
                  </a:lnTo>
                  <a:lnTo>
                    <a:pt x="68232" y="439044"/>
                  </a:lnTo>
                  <a:lnTo>
                    <a:pt x="88180" y="398806"/>
                  </a:lnTo>
                  <a:lnTo>
                    <a:pt x="110412" y="359971"/>
                  </a:lnTo>
                  <a:lnTo>
                    <a:pt x="134842" y="322629"/>
                  </a:lnTo>
                  <a:lnTo>
                    <a:pt x="161381" y="286867"/>
                  </a:lnTo>
                  <a:lnTo>
                    <a:pt x="189941" y="252773"/>
                  </a:lnTo>
                  <a:lnTo>
                    <a:pt x="220433" y="220435"/>
                  </a:lnTo>
                  <a:lnTo>
                    <a:pt x="252771" y="189942"/>
                  </a:lnTo>
                  <a:lnTo>
                    <a:pt x="286864" y="161382"/>
                  </a:lnTo>
                  <a:lnTo>
                    <a:pt x="322626" y="134843"/>
                  </a:lnTo>
                  <a:lnTo>
                    <a:pt x="359968" y="110413"/>
                  </a:lnTo>
                  <a:lnTo>
                    <a:pt x="398802" y="88180"/>
                  </a:lnTo>
                  <a:lnTo>
                    <a:pt x="439039" y="68233"/>
                  </a:lnTo>
                  <a:lnTo>
                    <a:pt x="480592" y="50659"/>
                  </a:lnTo>
                  <a:lnTo>
                    <a:pt x="523373" y="35547"/>
                  </a:lnTo>
                  <a:lnTo>
                    <a:pt x="567293" y="22985"/>
                  </a:lnTo>
                  <a:lnTo>
                    <a:pt x="612264" y="13061"/>
                  </a:lnTo>
                  <a:lnTo>
                    <a:pt x="658198" y="5863"/>
                  </a:lnTo>
                  <a:lnTo>
                    <a:pt x="705006" y="1480"/>
                  </a:lnTo>
                  <a:lnTo>
                    <a:pt x="752602" y="0"/>
                  </a:lnTo>
                  <a:lnTo>
                    <a:pt x="800198" y="1480"/>
                  </a:lnTo>
                  <a:lnTo>
                    <a:pt x="847008" y="5863"/>
                  </a:lnTo>
                  <a:lnTo>
                    <a:pt x="892943" y="13061"/>
                  </a:lnTo>
                  <a:lnTo>
                    <a:pt x="937915" y="22985"/>
                  </a:lnTo>
                  <a:lnTo>
                    <a:pt x="981836" y="35547"/>
                  </a:lnTo>
                  <a:lnTo>
                    <a:pt x="1024617" y="50659"/>
                  </a:lnTo>
                  <a:lnTo>
                    <a:pt x="1066171" y="68233"/>
                  </a:lnTo>
                  <a:lnTo>
                    <a:pt x="1106410" y="88180"/>
                  </a:lnTo>
                  <a:lnTo>
                    <a:pt x="1145244" y="110413"/>
                  </a:lnTo>
                  <a:lnTo>
                    <a:pt x="1182587" y="134843"/>
                  </a:lnTo>
                  <a:lnTo>
                    <a:pt x="1218349" y="161382"/>
                  </a:lnTo>
                  <a:lnTo>
                    <a:pt x="1252443" y="189942"/>
                  </a:lnTo>
                  <a:lnTo>
                    <a:pt x="1284781" y="220435"/>
                  </a:lnTo>
                  <a:lnTo>
                    <a:pt x="1315274" y="252773"/>
                  </a:lnTo>
                  <a:lnTo>
                    <a:pt x="1343834" y="286867"/>
                  </a:lnTo>
                  <a:lnTo>
                    <a:pt x="1370373" y="322629"/>
                  </a:lnTo>
                  <a:lnTo>
                    <a:pt x="1394803" y="359971"/>
                  </a:lnTo>
                  <a:lnTo>
                    <a:pt x="1417036" y="398806"/>
                  </a:lnTo>
                  <a:lnTo>
                    <a:pt x="1436983" y="439044"/>
                  </a:lnTo>
                  <a:lnTo>
                    <a:pt x="1454557" y="480598"/>
                  </a:lnTo>
                  <a:lnTo>
                    <a:pt x="1469669" y="523380"/>
                  </a:lnTo>
                  <a:lnTo>
                    <a:pt x="1482231" y="567301"/>
                  </a:lnTo>
                  <a:lnTo>
                    <a:pt x="1492155" y="612273"/>
                  </a:lnTo>
                  <a:lnTo>
                    <a:pt x="1499352" y="658208"/>
                  </a:lnTo>
                  <a:lnTo>
                    <a:pt x="1503736" y="705018"/>
                  </a:lnTo>
                  <a:lnTo>
                    <a:pt x="1505216" y="752614"/>
                  </a:lnTo>
                  <a:close/>
                </a:path>
              </a:pathLst>
            </a:custGeom>
            <a:ln w="31115">
              <a:solidFill>
                <a:srgbClr val="004166"/>
              </a:solidFill>
            </a:ln>
          </p:spPr>
          <p:txBody>
            <a:bodyPr wrap="square" lIns="0" tIns="0" rIns="0" bIns="0" rtlCol="0"/>
            <a:lstStyle/>
            <a:p>
              <a:endParaRPr/>
            </a:p>
          </p:txBody>
        </p:sp>
      </p:grpSp>
      <p:grpSp>
        <p:nvGrpSpPr>
          <p:cNvPr id="57" name="Group 56">
            <a:extLst>
              <a:ext uri="{FF2B5EF4-FFF2-40B4-BE49-F238E27FC236}">
                <a16:creationId xmlns:a16="http://schemas.microsoft.com/office/drawing/2014/main" id="{29607499-D1A6-1D4E-A08E-FD1533D091A1}"/>
              </a:ext>
            </a:extLst>
          </p:cNvPr>
          <p:cNvGrpSpPr/>
          <p:nvPr/>
        </p:nvGrpSpPr>
        <p:grpSpPr>
          <a:xfrm>
            <a:off x="5914688" y="2991410"/>
            <a:ext cx="1550035" cy="1550035"/>
            <a:chOff x="5914688" y="2991410"/>
            <a:chExt cx="1550035" cy="1550035"/>
          </a:xfrm>
        </p:grpSpPr>
        <p:sp>
          <p:nvSpPr>
            <p:cNvPr id="26" name="object 26"/>
            <p:cNvSpPr/>
            <p:nvPr/>
          </p:nvSpPr>
          <p:spPr>
            <a:xfrm>
              <a:off x="5955911" y="3032634"/>
              <a:ext cx="1467485" cy="1467485"/>
            </a:xfrm>
            <a:custGeom>
              <a:avLst/>
              <a:gdLst/>
              <a:ahLst/>
              <a:cxnLst/>
              <a:rect l="l" t="t" r="r" b="b"/>
              <a:pathLst>
                <a:path w="1467484" h="1467485">
                  <a:moveTo>
                    <a:pt x="1467332" y="733679"/>
                  </a:moveTo>
                  <a:lnTo>
                    <a:pt x="1465772" y="781917"/>
                  </a:lnTo>
                  <a:lnTo>
                    <a:pt x="1461154" y="829323"/>
                  </a:lnTo>
                  <a:lnTo>
                    <a:pt x="1453577" y="875799"/>
                  </a:lnTo>
                  <a:lnTo>
                    <a:pt x="1443137" y="921248"/>
                  </a:lnTo>
                  <a:lnTo>
                    <a:pt x="1429929" y="965574"/>
                  </a:lnTo>
                  <a:lnTo>
                    <a:pt x="1414052" y="1008680"/>
                  </a:lnTo>
                  <a:lnTo>
                    <a:pt x="1395601" y="1050470"/>
                  </a:lnTo>
                  <a:lnTo>
                    <a:pt x="1374674" y="1090846"/>
                  </a:lnTo>
                  <a:lnTo>
                    <a:pt x="1351367" y="1129713"/>
                  </a:lnTo>
                  <a:lnTo>
                    <a:pt x="1325776" y="1166973"/>
                  </a:lnTo>
                  <a:lnTo>
                    <a:pt x="1297999" y="1202529"/>
                  </a:lnTo>
                  <a:lnTo>
                    <a:pt x="1268132" y="1236286"/>
                  </a:lnTo>
                  <a:lnTo>
                    <a:pt x="1236272" y="1268146"/>
                  </a:lnTo>
                  <a:lnTo>
                    <a:pt x="1202514" y="1298013"/>
                  </a:lnTo>
                  <a:lnTo>
                    <a:pt x="1166957" y="1325790"/>
                  </a:lnTo>
                  <a:lnTo>
                    <a:pt x="1129697" y="1351380"/>
                  </a:lnTo>
                  <a:lnTo>
                    <a:pt x="1090830" y="1374687"/>
                  </a:lnTo>
                  <a:lnTo>
                    <a:pt x="1050452" y="1395614"/>
                  </a:lnTo>
                  <a:lnTo>
                    <a:pt x="1008662" y="1414065"/>
                  </a:lnTo>
                  <a:lnTo>
                    <a:pt x="965555" y="1429942"/>
                  </a:lnTo>
                  <a:lnTo>
                    <a:pt x="921228" y="1443149"/>
                  </a:lnTo>
                  <a:lnTo>
                    <a:pt x="875777" y="1453590"/>
                  </a:lnTo>
                  <a:lnTo>
                    <a:pt x="829300" y="1461167"/>
                  </a:lnTo>
                  <a:lnTo>
                    <a:pt x="781893" y="1465784"/>
                  </a:lnTo>
                  <a:lnTo>
                    <a:pt x="733653" y="1467345"/>
                  </a:lnTo>
                  <a:lnTo>
                    <a:pt x="685416" y="1465784"/>
                  </a:lnTo>
                  <a:lnTo>
                    <a:pt x="638011" y="1461167"/>
                  </a:lnTo>
                  <a:lnTo>
                    <a:pt x="591537" y="1453590"/>
                  </a:lnTo>
                  <a:lnTo>
                    <a:pt x="546089" y="1443149"/>
                  </a:lnTo>
                  <a:lnTo>
                    <a:pt x="501764" y="1429942"/>
                  </a:lnTo>
                  <a:lnTo>
                    <a:pt x="458658" y="1414065"/>
                  </a:lnTo>
                  <a:lnTo>
                    <a:pt x="416870" y="1395614"/>
                  </a:lnTo>
                  <a:lnTo>
                    <a:pt x="376494" y="1374687"/>
                  </a:lnTo>
                  <a:lnTo>
                    <a:pt x="337628" y="1351380"/>
                  </a:lnTo>
                  <a:lnTo>
                    <a:pt x="300369" y="1325790"/>
                  </a:lnTo>
                  <a:lnTo>
                    <a:pt x="264813" y="1298013"/>
                  </a:lnTo>
                  <a:lnTo>
                    <a:pt x="231056" y="1268146"/>
                  </a:lnTo>
                  <a:lnTo>
                    <a:pt x="199197" y="1236286"/>
                  </a:lnTo>
                  <a:lnTo>
                    <a:pt x="169330" y="1202529"/>
                  </a:lnTo>
                  <a:lnTo>
                    <a:pt x="141553" y="1166973"/>
                  </a:lnTo>
                  <a:lnTo>
                    <a:pt x="115963" y="1129713"/>
                  </a:lnTo>
                  <a:lnTo>
                    <a:pt x="92657" y="1090846"/>
                  </a:lnTo>
                  <a:lnTo>
                    <a:pt x="71730" y="1050470"/>
                  </a:lnTo>
                  <a:lnTo>
                    <a:pt x="53279" y="1008680"/>
                  </a:lnTo>
                  <a:lnTo>
                    <a:pt x="37402" y="965574"/>
                  </a:lnTo>
                  <a:lnTo>
                    <a:pt x="24195" y="921248"/>
                  </a:lnTo>
                  <a:lnTo>
                    <a:pt x="13754" y="875799"/>
                  </a:lnTo>
                  <a:lnTo>
                    <a:pt x="6177" y="829323"/>
                  </a:lnTo>
                  <a:lnTo>
                    <a:pt x="1560" y="781917"/>
                  </a:lnTo>
                  <a:lnTo>
                    <a:pt x="0" y="733679"/>
                  </a:lnTo>
                  <a:lnTo>
                    <a:pt x="1560" y="685440"/>
                  </a:lnTo>
                  <a:lnTo>
                    <a:pt x="6177" y="638034"/>
                  </a:lnTo>
                  <a:lnTo>
                    <a:pt x="13754" y="591558"/>
                  </a:lnTo>
                  <a:lnTo>
                    <a:pt x="24195" y="546108"/>
                  </a:lnTo>
                  <a:lnTo>
                    <a:pt x="37402" y="501782"/>
                  </a:lnTo>
                  <a:lnTo>
                    <a:pt x="53279" y="458675"/>
                  </a:lnTo>
                  <a:lnTo>
                    <a:pt x="71730" y="416885"/>
                  </a:lnTo>
                  <a:lnTo>
                    <a:pt x="92657" y="376508"/>
                  </a:lnTo>
                  <a:lnTo>
                    <a:pt x="115963" y="337641"/>
                  </a:lnTo>
                  <a:lnTo>
                    <a:pt x="141553" y="300380"/>
                  </a:lnTo>
                  <a:lnTo>
                    <a:pt x="169330" y="264823"/>
                  </a:lnTo>
                  <a:lnTo>
                    <a:pt x="199197" y="231065"/>
                  </a:lnTo>
                  <a:lnTo>
                    <a:pt x="231056" y="199204"/>
                  </a:lnTo>
                  <a:lnTo>
                    <a:pt x="264813" y="169336"/>
                  </a:lnTo>
                  <a:lnTo>
                    <a:pt x="300369" y="141559"/>
                  </a:lnTo>
                  <a:lnTo>
                    <a:pt x="337628" y="115968"/>
                  </a:lnTo>
                  <a:lnTo>
                    <a:pt x="376494" y="92660"/>
                  </a:lnTo>
                  <a:lnTo>
                    <a:pt x="416870" y="71732"/>
                  </a:lnTo>
                  <a:lnTo>
                    <a:pt x="458658" y="53281"/>
                  </a:lnTo>
                  <a:lnTo>
                    <a:pt x="501764" y="37404"/>
                  </a:lnTo>
                  <a:lnTo>
                    <a:pt x="546089" y="24196"/>
                  </a:lnTo>
                  <a:lnTo>
                    <a:pt x="591537" y="13755"/>
                  </a:lnTo>
                  <a:lnTo>
                    <a:pt x="638011" y="6178"/>
                  </a:lnTo>
                  <a:lnTo>
                    <a:pt x="685416" y="1560"/>
                  </a:lnTo>
                  <a:lnTo>
                    <a:pt x="733653" y="0"/>
                  </a:lnTo>
                  <a:lnTo>
                    <a:pt x="781893" y="1560"/>
                  </a:lnTo>
                  <a:lnTo>
                    <a:pt x="829300" y="6178"/>
                  </a:lnTo>
                  <a:lnTo>
                    <a:pt x="875777" y="13755"/>
                  </a:lnTo>
                  <a:lnTo>
                    <a:pt x="921228" y="24196"/>
                  </a:lnTo>
                  <a:lnTo>
                    <a:pt x="965555" y="37404"/>
                  </a:lnTo>
                  <a:lnTo>
                    <a:pt x="1008662" y="53281"/>
                  </a:lnTo>
                  <a:lnTo>
                    <a:pt x="1050452" y="71732"/>
                  </a:lnTo>
                  <a:lnTo>
                    <a:pt x="1090830" y="92660"/>
                  </a:lnTo>
                  <a:lnTo>
                    <a:pt x="1129697" y="115968"/>
                  </a:lnTo>
                  <a:lnTo>
                    <a:pt x="1166957" y="141559"/>
                  </a:lnTo>
                  <a:lnTo>
                    <a:pt x="1202514" y="169336"/>
                  </a:lnTo>
                  <a:lnTo>
                    <a:pt x="1236272" y="199204"/>
                  </a:lnTo>
                  <a:lnTo>
                    <a:pt x="1268132" y="231065"/>
                  </a:lnTo>
                  <a:lnTo>
                    <a:pt x="1297999" y="264823"/>
                  </a:lnTo>
                  <a:lnTo>
                    <a:pt x="1325776" y="300380"/>
                  </a:lnTo>
                  <a:lnTo>
                    <a:pt x="1351367" y="337641"/>
                  </a:lnTo>
                  <a:lnTo>
                    <a:pt x="1374674" y="376508"/>
                  </a:lnTo>
                  <a:lnTo>
                    <a:pt x="1395601" y="416885"/>
                  </a:lnTo>
                  <a:lnTo>
                    <a:pt x="1414052" y="458675"/>
                  </a:lnTo>
                  <a:lnTo>
                    <a:pt x="1429929" y="501782"/>
                  </a:lnTo>
                  <a:lnTo>
                    <a:pt x="1443137" y="546108"/>
                  </a:lnTo>
                  <a:lnTo>
                    <a:pt x="1453577" y="591558"/>
                  </a:lnTo>
                  <a:lnTo>
                    <a:pt x="1461154" y="638034"/>
                  </a:lnTo>
                  <a:lnTo>
                    <a:pt x="1465772" y="685440"/>
                  </a:lnTo>
                  <a:lnTo>
                    <a:pt x="1467332" y="733679"/>
                  </a:lnTo>
                  <a:close/>
                </a:path>
              </a:pathLst>
            </a:custGeom>
            <a:ln w="30340">
              <a:solidFill>
                <a:srgbClr val="00ACDD"/>
              </a:solidFill>
            </a:ln>
          </p:spPr>
          <p:txBody>
            <a:bodyPr wrap="square" lIns="0" tIns="0" rIns="0" bIns="0" rtlCol="0"/>
            <a:lstStyle/>
            <a:p>
              <a:endParaRPr/>
            </a:p>
          </p:txBody>
        </p:sp>
        <p:sp>
          <p:nvSpPr>
            <p:cNvPr id="27" name="object 27"/>
            <p:cNvSpPr/>
            <p:nvPr/>
          </p:nvSpPr>
          <p:spPr>
            <a:xfrm>
              <a:off x="5914688" y="2991410"/>
              <a:ext cx="1550035" cy="1550035"/>
            </a:xfrm>
            <a:custGeom>
              <a:avLst/>
              <a:gdLst/>
              <a:ahLst/>
              <a:cxnLst/>
              <a:rect l="l" t="t" r="r" b="b"/>
              <a:pathLst>
                <a:path w="1550034" h="1550035">
                  <a:moveTo>
                    <a:pt x="1549780" y="774903"/>
                  </a:moveTo>
                  <a:lnTo>
                    <a:pt x="1548366" y="822106"/>
                  </a:lnTo>
                  <a:lnTo>
                    <a:pt x="1544178" y="868561"/>
                  </a:lnTo>
                  <a:lnTo>
                    <a:pt x="1537296" y="914188"/>
                  </a:lnTo>
                  <a:lnTo>
                    <a:pt x="1527802" y="958905"/>
                  </a:lnTo>
                  <a:lnTo>
                    <a:pt x="1515777" y="1002630"/>
                  </a:lnTo>
                  <a:lnTo>
                    <a:pt x="1501302" y="1045284"/>
                  </a:lnTo>
                  <a:lnTo>
                    <a:pt x="1484457" y="1086784"/>
                  </a:lnTo>
                  <a:lnTo>
                    <a:pt x="1465325" y="1127050"/>
                  </a:lnTo>
                  <a:lnTo>
                    <a:pt x="1443986" y="1166001"/>
                  </a:lnTo>
                  <a:lnTo>
                    <a:pt x="1420520" y="1203556"/>
                  </a:lnTo>
                  <a:lnTo>
                    <a:pt x="1395010" y="1239633"/>
                  </a:lnTo>
                  <a:lnTo>
                    <a:pt x="1367536" y="1274151"/>
                  </a:lnTo>
                  <a:lnTo>
                    <a:pt x="1338180" y="1307031"/>
                  </a:lnTo>
                  <a:lnTo>
                    <a:pt x="1307021" y="1338189"/>
                  </a:lnTo>
                  <a:lnTo>
                    <a:pt x="1274142" y="1367546"/>
                  </a:lnTo>
                  <a:lnTo>
                    <a:pt x="1239623" y="1395020"/>
                  </a:lnTo>
                  <a:lnTo>
                    <a:pt x="1203545" y="1420531"/>
                  </a:lnTo>
                  <a:lnTo>
                    <a:pt x="1165990" y="1443996"/>
                  </a:lnTo>
                  <a:lnTo>
                    <a:pt x="1127039" y="1465336"/>
                  </a:lnTo>
                  <a:lnTo>
                    <a:pt x="1086772" y="1484468"/>
                  </a:lnTo>
                  <a:lnTo>
                    <a:pt x="1045270" y="1501313"/>
                  </a:lnTo>
                  <a:lnTo>
                    <a:pt x="1002615" y="1515789"/>
                  </a:lnTo>
                  <a:lnTo>
                    <a:pt x="958888" y="1527814"/>
                  </a:lnTo>
                  <a:lnTo>
                    <a:pt x="914170" y="1537308"/>
                  </a:lnTo>
                  <a:lnTo>
                    <a:pt x="868541" y="1544190"/>
                  </a:lnTo>
                  <a:lnTo>
                    <a:pt x="822083" y="1548379"/>
                  </a:lnTo>
                  <a:lnTo>
                    <a:pt x="774877" y="1549793"/>
                  </a:lnTo>
                  <a:lnTo>
                    <a:pt x="727674" y="1548379"/>
                  </a:lnTo>
                  <a:lnTo>
                    <a:pt x="681219" y="1544190"/>
                  </a:lnTo>
                  <a:lnTo>
                    <a:pt x="635592" y="1537308"/>
                  </a:lnTo>
                  <a:lnTo>
                    <a:pt x="590876" y="1527814"/>
                  </a:lnTo>
                  <a:lnTo>
                    <a:pt x="547151" y="1515789"/>
                  </a:lnTo>
                  <a:lnTo>
                    <a:pt x="504498" y="1501313"/>
                  </a:lnTo>
                  <a:lnTo>
                    <a:pt x="462998" y="1484468"/>
                  </a:lnTo>
                  <a:lnTo>
                    <a:pt x="422732" y="1465336"/>
                  </a:lnTo>
                  <a:lnTo>
                    <a:pt x="383782" y="1443996"/>
                  </a:lnTo>
                  <a:lnTo>
                    <a:pt x="346228" y="1420531"/>
                  </a:lnTo>
                  <a:lnTo>
                    <a:pt x="310152" y="1395020"/>
                  </a:lnTo>
                  <a:lnTo>
                    <a:pt x="275634" y="1367546"/>
                  </a:lnTo>
                  <a:lnTo>
                    <a:pt x="242755" y="1338189"/>
                  </a:lnTo>
                  <a:lnTo>
                    <a:pt x="211598" y="1307031"/>
                  </a:lnTo>
                  <a:lnTo>
                    <a:pt x="182241" y="1274151"/>
                  </a:lnTo>
                  <a:lnTo>
                    <a:pt x="154768" y="1239633"/>
                  </a:lnTo>
                  <a:lnTo>
                    <a:pt x="129258" y="1203556"/>
                  </a:lnTo>
                  <a:lnTo>
                    <a:pt x="105793" y="1166001"/>
                  </a:lnTo>
                  <a:lnTo>
                    <a:pt x="84454" y="1127050"/>
                  </a:lnTo>
                  <a:lnTo>
                    <a:pt x="65322" y="1086784"/>
                  </a:lnTo>
                  <a:lnTo>
                    <a:pt x="48478" y="1045284"/>
                  </a:lnTo>
                  <a:lnTo>
                    <a:pt x="34003" y="1002630"/>
                  </a:lnTo>
                  <a:lnTo>
                    <a:pt x="21978" y="958905"/>
                  </a:lnTo>
                  <a:lnTo>
                    <a:pt x="12484" y="914188"/>
                  </a:lnTo>
                  <a:lnTo>
                    <a:pt x="5602" y="868561"/>
                  </a:lnTo>
                  <a:lnTo>
                    <a:pt x="1414" y="822106"/>
                  </a:lnTo>
                  <a:lnTo>
                    <a:pt x="0" y="774903"/>
                  </a:lnTo>
                  <a:lnTo>
                    <a:pt x="1414" y="727698"/>
                  </a:lnTo>
                  <a:lnTo>
                    <a:pt x="5602" y="681241"/>
                  </a:lnTo>
                  <a:lnTo>
                    <a:pt x="12484" y="635614"/>
                  </a:lnTo>
                  <a:lnTo>
                    <a:pt x="21978" y="590896"/>
                  </a:lnTo>
                  <a:lnTo>
                    <a:pt x="34003" y="547169"/>
                  </a:lnTo>
                  <a:lnTo>
                    <a:pt x="48478" y="504515"/>
                  </a:lnTo>
                  <a:lnTo>
                    <a:pt x="65322" y="463014"/>
                  </a:lnTo>
                  <a:lnTo>
                    <a:pt x="84454" y="422747"/>
                  </a:lnTo>
                  <a:lnTo>
                    <a:pt x="105793" y="383795"/>
                  </a:lnTo>
                  <a:lnTo>
                    <a:pt x="129258" y="346240"/>
                  </a:lnTo>
                  <a:lnTo>
                    <a:pt x="154768" y="310163"/>
                  </a:lnTo>
                  <a:lnTo>
                    <a:pt x="182241" y="275644"/>
                  </a:lnTo>
                  <a:lnTo>
                    <a:pt x="211598" y="242764"/>
                  </a:lnTo>
                  <a:lnTo>
                    <a:pt x="242755" y="211605"/>
                  </a:lnTo>
                  <a:lnTo>
                    <a:pt x="275634" y="182248"/>
                  </a:lnTo>
                  <a:lnTo>
                    <a:pt x="310152" y="154773"/>
                  </a:lnTo>
                  <a:lnTo>
                    <a:pt x="346228" y="129263"/>
                  </a:lnTo>
                  <a:lnTo>
                    <a:pt x="383782" y="105797"/>
                  </a:lnTo>
                  <a:lnTo>
                    <a:pt x="422732" y="84457"/>
                  </a:lnTo>
                  <a:lnTo>
                    <a:pt x="462998" y="65324"/>
                  </a:lnTo>
                  <a:lnTo>
                    <a:pt x="504498" y="48480"/>
                  </a:lnTo>
                  <a:lnTo>
                    <a:pt x="547151" y="34004"/>
                  </a:lnTo>
                  <a:lnTo>
                    <a:pt x="590876" y="21979"/>
                  </a:lnTo>
                  <a:lnTo>
                    <a:pt x="635592" y="12484"/>
                  </a:lnTo>
                  <a:lnTo>
                    <a:pt x="681219" y="5602"/>
                  </a:lnTo>
                  <a:lnTo>
                    <a:pt x="727674" y="1414"/>
                  </a:lnTo>
                  <a:lnTo>
                    <a:pt x="774877" y="0"/>
                  </a:lnTo>
                  <a:lnTo>
                    <a:pt x="822083" y="1414"/>
                  </a:lnTo>
                  <a:lnTo>
                    <a:pt x="868541" y="5602"/>
                  </a:lnTo>
                  <a:lnTo>
                    <a:pt x="914170" y="12484"/>
                  </a:lnTo>
                  <a:lnTo>
                    <a:pt x="958888" y="21979"/>
                  </a:lnTo>
                  <a:lnTo>
                    <a:pt x="1002615" y="34004"/>
                  </a:lnTo>
                  <a:lnTo>
                    <a:pt x="1045270" y="48480"/>
                  </a:lnTo>
                  <a:lnTo>
                    <a:pt x="1086772" y="65324"/>
                  </a:lnTo>
                  <a:lnTo>
                    <a:pt x="1127039" y="84457"/>
                  </a:lnTo>
                  <a:lnTo>
                    <a:pt x="1165990" y="105797"/>
                  </a:lnTo>
                  <a:lnTo>
                    <a:pt x="1203545" y="129263"/>
                  </a:lnTo>
                  <a:lnTo>
                    <a:pt x="1239623" y="154773"/>
                  </a:lnTo>
                  <a:lnTo>
                    <a:pt x="1274142" y="182248"/>
                  </a:lnTo>
                  <a:lnTo>
                    <a:pt x="1307021" y="211605"/>
                  </a:lnTo>
                  <a:lnTo>
                    <a:pt x="1338180" y="242764"/>
                  </a:lnTo>
                  <a:lnTo>
                    <a:pt x="1367536" y="275644"/>
                  </a:lnTo>
                  <a:lnTo>
                    <a:pt x="1395010" y="310163"/>
                  </a:lnTo>
                  <a:lnTo>
                    <a:pt x="1420520" y="346240"/>
                  </a:lnTo>
                  <a:lnTo>
                    <a:pt x="1443986" y="383795"/>
                  </a:lnTo>
                  <a:lnTo>
                    <a:pt x="1465325" y="422747"/>
                  </a:lnTo>
                  <a:lnTo>
                    <a:pt x="1484457" y="463014"/>
                  </a:lnTo>
                  <a:lnTo>
                    <a:pt x="1501302" y="504515"/>
                  </a:lnTo>
                  <a:lnTo>
                    <a:pt x="1515777" y="547169"/>
                  </a:lnTo>
                  <a:lnTo>
                    <a:pt x="1527802" y="590896"/>
                  </a:lnTo>
                  <a:lnTo>
                    <a:pt x="1537296" y="635614"/>
                  </a:lnTo>
                  <a:lnTo>
                    <a:pt x="1544178" y="681241"/>
                  </a:lnTo>
                  <a:lnTo>
                    <a:pt x="1548366" y="727698"/>
                  </a:lnTo>
                  <a:lnTo>
                    <a:pt x="1549780" y="774903"/>
                  </a:lnTo>
                  <a:close/>
                </a:path>
              </a:pathLst>
            </a:custGeom>
            <a:ln w="32042">
              <a:solidFill>
                <a:srgbClr val="95BB33"/>
              </a:solidFill>
            </a:ln>
          </p:spPr>
          <p:txBody>
            <a:bodyPr wrap="square" lIns="0" tIns="0" rIns="0" bIns="0" rtlCol="0"/>
            <a:lstStyle/>
            <a:p>
              <a:endParaRPr/>
            </a:p>
          </p:txBody>
        </p:sp>
        <p:sp>
          <p:nvSpPr>
            <p:cNvPr id="28" name="object 28"/>
            <p:cNvSpPr/>
            <p:nvPr/>
          </p:nvSpPr>
          <p:spPr>
            <a:xfrm>
              <a:off x="5936966" y="3013698"/>
              <a:ext cx="1505585" cy="1505585"/>
            </a:xfrm>
            <a:custGeom>
              <a:avLst/>
              <a:gdLst/>
              <a:ahLst/>
              <a:cxnLst/>
              <a:rect l="l" t="t" r="r" b="b"/>
              <a:pathLst>
                <a:path w="1505584" h="1505585">
                  <a:moveTo>
                    <a:pt x="1505216" y="752614"/>
                  </a:moveTo>
                  <a:lnTo>
                    <a:pt x="1503736" y="800211"/>
                  </a:lnTo>
                  <a:lnTo>
                    <a:pt x="1499352" y="847021"/>
                  </a:lnTo>
                  <a:lnTo>
                    <a:pt x="1492155" y="892956"/>
                  </a:lnTo>
                  <a:lnTo>
                    <a:pt x="1482231" y="937928"/>
                  </a:lnTo>
                  <a:lnTo>
                    <a:pt x="1469670" y="981849"/>
                  </a:lnTo>
                  <a:lnTo>
                    <a:pt x="1454558" y="1024630"/>
                  </a:lnTo>
                  <a:lnTo>
                    <a:pt x="1436985" y="1066184"/>
                  </a:lnTo>
                  <a:lnTo>
                    <a:pt x="1417038" y="1106422"/>
                  </a:lnTo>
                  <a:lnTo>
                    <a:pt x="1394806" y="1145257"/>
                  </a:lnTo>
                  <a:lnTo>
                    <a:pt x="1370376" y="1182599"/>
                  </a:lnTo>
                  <a:lnTo>
                    <a:pt x="1343838" y="1218362"/>
                  </a:lnTo>
                  <a:lnTo>
                    <a:pt x="1315278" y="1252456"/>
                  </a:lnTo>
                  <a:lnTo>
                    <a:pt x="1284785" y="1284793"/>
                  </a:lnTo>
                  <a:lnTo>
                    <a:pt x="1252448" y="1315286"/>
                  </a:lnTo>
                  <a:lnTo>
                    <a:pt x="1218354" y="1343846"/>
                  </a:lnTo>
                  <a:lnTo>
                    <a:pt x="1182592" y="1370386"/>
                  </a:lnTo>
                  <a:lnTo>
                    <a:pt x="1145250" y="1394816"/>
                  </a:lnTo>
                  <a:lnTo>
                    <a:pt x="1106415" y="1417048"/>
                  </a:lnTo>
                  <a:lnTo>
                    <a:pt x="1066177" y="1436996"/>
                  </a:lnTo>
                  <a:lnTo>
                    <a:pt x="1024623" y="1454569"/>
                  </a:lnTo>
                  <a:lnTo>
                    <a:pt x="981841" y="1469681"/>
                  </a:lnTo>
                  <a:lnTo>
                    <a:pt x="937919" y="1482243"/>
                  </a:lnTo>
                  <a:lnTo>
                    <a:pt x="892947" y="1492167"/>
                  </a:lnTo>
                  <a:lnTo>
                    <a:pt x="847011" y="1499365"/>
                  </a:lnTo>
                  <a:lnTo>
                    <a:pt x="800199" y="1503748"/>
                  </a:lnTo>
                  <a:lnTo>
                    <a:pt x="752602" y="1505229"/>
                  </a:lnTo>
                  <a:lnTo>
                    <a:pt x="705006" y="1503748"/>
                  </a:lnTo>
                  <a:lnTo>
                    <a:pt x="658198" y="1499365"/>
                  </a:lnTo>
                  <a:lnTo>
                    <a:pt x="612264" y="1492167"/>
                  </a:lnTo>
                  <a:lnTo>
                    <a:pt x="567293" y="1482243"/>
                  </a:lnTo>
                  <a:lnTo>
                    <a:pt x="523373" y="1469681"/>
                  </a:lnTo>
                  <a:lnTo>
                    <a:pt x="480592" y="1454569"/>
                  </a:lnTo>
                  <a:lnTo>
                    <a:pt x="439039" y="1436996"/>
                  </a:lnTo>
                  <a:lnTo>
                    <a:pt x="398802" y="1417048"/>
                  </a:lnTo>
                  <a:lnTo>
                    <a:pt x="359968" y="1394816"/>
                  </a:lnTo>
                  <a:lnTo>
                    <a:pt x="322626" y="1370386"/>
                  </a:lnTo>
                  <a:lnTo>
                    <a:pt x="286864" y="1343846"/>
                  </a:lnTo>
                  <a:lnTo>
                    <a:pt x="252771" y="1315286"/>
                  </a:lnTo>
                  <a:lnTo>
                    <a:pt x="220433" y="1284793"/>
                  </a:lnTo>
                  <a:lnTo>
                    <a:pt x="189941" y="1252456"/>
                  </a:lnTo>
                  <a:lnTo>
                    <a:pt x="161381" y="1218362"/>
                  </a:lnTo>
                  <a:lnTo>
                    <a:pt x="134842" y="1182599"/>
                  </a:lnTo>
                  <a:lnTo>
                    <a:pt x="110412" y="1145257"/>
                  </a:lnTo>
                  <a:lnTo>
                    <a:pt x="88180" y="1106422"/>
                  </a:lnTo>
                  <a:lnTo>
                    <a:pt x="68232" y="1066184"/>
                  </a:lnTo>
                  <a:lnTo>
                    <a:pt x="50659" y="1024630"/>
                  </a:lnTo>
                  <a:lnTo>
                    <a:pt x="35547" y="981849"/>
                  </a:lnTo>
                  <a:lnTo>
                    <a:pt x="22985" y="937928"/>
                  </a:lnTo>
                  <a:lnTo>
                    <a:pt x="13061" y="892956"/>
                  </a:lnTo>
                  <a:lnTo>
                    <a:pt x="5863" y="847021"/>
                  </a:lnTo>
                  <a:lnTo>
                    <a:pt x="1480" y="800211"/>
                  </a:lnTo>
                  <a:lnTo>
                    <a:pt x="0" y="752614"/>
                  </a:lnTo>
                  <a:lnTo>
                    <a:pt x="1480" y="705018"/>
                  </a:lnTo>
                  <a:lnTo>
                    <a:pt x="5863" y="658208"/>
                  </a:lnTo>
                  <a:lnTo>
                    <a:pt x="13061" y="612273"/>
                  </a:lnTo>
                  <a:lnTo>
                    <a:pt x="22985" y="567301"/>
                  </a:lnTo>
                  <a:lnTo>
                    <a:pt x="35547" y="523380"/>
                  </a:lnTo>
                  <a:lnTo>
                    <a:pt x="50659" y="480598"/>
                  </a:lnTo>
                  <a:lnTo>
                    <a:pt x="68232" y="439044"/>
                  </a:lnTo>
                  <a:lnTo>
                    <a:pt x="88180" y="398806"/>
                  </a:lnTo>
                  <a:lnTo>
                    <a:pt x="110412" y="359971"/>
                  </a:lnTo>
                  <a:lnTo>
                    <a:pt x="134842" y="322629"/>
                  </a:lnTo>
                  <a:lnTo>
                    <a:pt x="161381" y="286867"/>
                  </a:lnTo>
                  <a:lnTo>
                    <a:pt x="189941" y="252773"/>
                  </a:lnTo>
                  <a:lnTo>
                    <a:pt x="220433" y="220435"/>
                  </a:lnTo>
                  <a:lnTo>
                    <a:pt x="252771" y="189942"/>
                  </a:lnTo>
                  <a:lnTo>
                    <a:pt x="286864" y="161382"/>
                  </a:lnTo>
                  <a:lnTo>
                    <a:pt x="322626" y="134843"/>
                  </a:lnTo>
                  <a:lnTo>
                    <a:pt x="359968" y="110413"/>
                  </a:lnTo>
                  <a:lnTo>
                    <a:pt x="398802" y="88180"/>
                  </a:lnTo>
                  <a:lnTo>
                    <a:pt x="439039" y="68233"/>
                  </a:lnTo>
                  <a:lnTo>
                    <a:pt x="480592" y="50659"/>
                  </a:lnTo>
                  <a:lnTo>
                    <a:pt x="523373" y="35547"/>
                  </a:lnTo>
                  <a:lnTo>
                    <a:pt x="567293" y="22985"/>
                  </a:lnTo>
                  <a:lnTo>
                    <a:pt x="612264" y="13061"/>
                  </a:lnTo>
                  <a:lnTo>
                    <a:pt x="658198" y="5863"/>
                  </a:lnTo>
                  <a:lnTo>
                    <a:pt x="705006" y="1480"/>
                  </a:lnTo>
                  <a:lnTo>
                    <a:pt x="752602" y="0"/>
                  </a:lnTo>
                  <a:lnTo>
                    <a:pt x="800199" y="1480"/>
                  </a:lnTo>
                  <a:lnTo>
                    <a:pt x="847011" y="5863"/>
                  </a:lnTo>
                  <a:lnTo>
                    <a:pt x="892947" y="13061"/>
                  </a:lnTo>
                  <a:lnTo>
                    <a:pt x="937919" y="22985"/>
                  </a:lnTo>
                  <a:lnTo>
                    <a:pt x="981841" y="35547"/>
                  </a:lnTo>
                  <a:lnTo>
                    <a:pt x="1024623" y="50659"/>
                  </a:lnTo>
                  <a:lnTo>
                    <a:pt x="1066177" y="68233"/>
                  </a:lnTo>
                  <a:lnTo>
                    <a:pt x="1106415" y="88180"/>
                  </a:lnTo>
                  <a:lnTo>
                    <a:pt x="1145250" y="110413"/>
                  </a:lnTo>
                  <a:lnTo>
                    <a:pt x="1182592" y="134843"/>
                  </a:lnTo>
                  <a:lnTo>
                    <a:pt x="1218354" y="161382"/>
                  </a:lnTo>
                  <a:lnTo>
                    <a:pt x="1252448" y="189942"/>
                  </a:lnTo>
                  <a:lnTo>
                    <a:pt x="1284785" y="220435"/>
                  </a:lnTo>
                  <a:lnTo>
                    <a:pt x="1315278" y="252773"/>
                  </a:lnTo>
                  <a:lnTo>
                    <a:pt x="1343838" y="286867"/>
                  </a:lnTo>
                  <a:lnTo>
                    <a:pt x="1370376" y="322629"/>
                  </a:lnTo>
                  <a:lnTo>
                    <a:pt x="1394806" y="359971"/>
                  </a:lnTo>
                  <a:lnTo>
                    <a:pt x="1417038" y="398806"/>
                  </a:lnTo>
                  <a:lnTo>
                    <a:pt x="1436985" y="439044"/>
                  </a:lnTo>
                  <a:lnTo>
                    <a:pt x="1454558" y="480598"/>
                  </a:lnTo>
                  <a:lnTo>
                    <a:pt x="1469670" y="523380"/>
                  </a:lnTo>
                  <a:lnTo>
                    <a:pt x="1482231" y="567301"/>
                  </a:lnTo>
                  <a:lnTo>
                    <a:pt x="1492155" y="612273"/>
                  </a:lnTo>
                  <a:lnTo>
                    <a:pt x="1499352" y="658208"/>
                  </a:lnTo>
                  <a:lnTo>
                    <a:pt x="1503736" y="705018"/>
                  </a:lnTo>
                  <a:lnTo>
                    <a:pt x="1505216" y="752614"/>
                  </a:lnTo>
                  <a:close/>
                </a:path>
              </a:pathLst>
            </a:custGeom>
            <a:ln w="31115">
              <a:solidFill>
                <a:srgbClr val="004166"/>
              </a:solidFill>
            </a:ln>
          </p:spPr>
          <p:txBody>
            <a:bodyPr wrap="square" lIns="0" tIns="0" rIns="0" bIns="0" rtlCol="0"/>
            <a:lstStyle/>
            <a:p>
              <a:endParaRPr/>
            </a:p>
          </p:txBody>
        </p:sp>
      </p:grpSp>
      <p:grpSp>
        <p:nvGrpSpPr>
          <p:cNvPr id="58" name="Group 57">
            <a:extLst>
              <a:ext uri="{FF2B5EF4-FFF2-40B4-BE49-F238E27FC236}">
                <a16:creationId xmlns:a16="http://schemas.microsoft.com/office/drawing/2014/main" id="{6A263794-E484-324B-9DEE-55C82A09A305}"/>
              </a:ext>
            </a:extLst>
          </p:cNvPr>
          <p:cNvGrpSpPr/>
          <p:nvPr/>
        </p:nvGrpSpPr>
        <p:grpSpPr>
          <a:xfrm>
            <a:off x="4197050" y="2991410"/>
            <a:ext cx="1550035" cy="1550035"/>
            <a:chOff x="4197050" y="2991410"/>
            <a:chExt cx="1550035" cy="1550035"/>
          </a:xfrm>
        </p:grpSpPr>
        <p:sp>
          <p:nvSpPr>
            <p:cNvPr id="29" name="object 29"/>
            <p:cNvSpPr/>
            <p:nvPr/>
          </p:nvSpPr>
          <p:spPr>
            <a:xfrm>
              <a:off x="4238273" y="3032634"/>
              <a:ext cx="1467485" cy="1467485"/>
            </a:xfrm>
            <a:custGeom>
              <a:avLst/>
              <a:gdLst/>
              <a:ahLst/>
              <a:cxnLst/>
              <a:rect l="l" t="t" r="r" b="b"/>
              <a:pathLst>
                <a:path w="1467485" h="1467485">
                  <a:moveTo>
                    <a:pt x="1467345" y="733679"/>
                  </a:moveTo>
                  <a:lnTo>
                    <a:pt x="1465784" y="781917"/>
                  </a:lnTo>
                  <a:lnTo>
                    <a:pt x="1461167" y="829323"/>
                  </a:lnTo>
                  <a:lnTo>
                    <a:pt x="1453590" y="875799"/>
                  </a:lnTo>
                  <a:lnTo>
                    <a:pt x="1443149" y="921248"/>
                  </a:lnTo>
                  <a:lnTo>
                    <a:pt x="1429942" y="965574"/>
                  </a:lnTo>
                  <a:lnTo>
                    <a:pt x="1414065" y="1008680"/>
                  </a:lnTo>
                  <a:lnTo>
                    <a:pt x="1395614" y="1050470"/>
                  </a:lnTo>
                  <a:lnTo>
                    <a:pt x="1374687" y="1090846"/>
                  </a:lnTo>
                  <a:lnTo>
                    <a:pt x="1351380" y="1129713"/>
                  </a:lnTo>
                  <a:lnTo>
                    <a:pt x="1325789" y="1166973"/>
                  </a:lnTo>
                  <a:lnTo>
                    <a:pt x="1298012" y="1202529"/>
                  </a:lnTo>
                  <a:lnTo>
                    <a:pt x="1268145" y="1236286"/>
                  </a:lnTo>
                  <a:lnTo>
                    <a:pt x="1236284" y="1268146"/>
                  </a:lnTo>
                  <a:lnTo>
                    <a:pt x="1202527" y="1298013"/>
                  </a:lnTo>
                  <a:lnTo>
                    <a:pt x="1166970" y="1325790"/>
                  </a:lnTo>
                  <a:lnTo>
                    <a:pt x="1129709" y="1351380"/>
                  </a:lnTo>
                  <a:lnTo>
                    <a:pt x="1090842" y="1374687"/>
                  </a:lnTo>
                  <a:lnTo>
                    <a:pt x="1050465" y="1395614"/>
                  </a:lnTo>
                  <a:lnTo>
                    <a:pt x="1008675" y="1414065"/>
                  </a:lnTo>
                  <a:lnTo>
                    <a:pt x="965568" y="1429942"/>
                  </a:lnTo>
                  <a:lnTo>
                    <a:pt x="921241" y="1443149"/>
                  </a:lnTo>
                  <a:lnTo>
                    <a:pt x="875790" y="1453590"/>
                  </a:lnTo>
                  <a:lnTo>
                    <a:pt x="829313" y="1461167"/>
                  </a:lnTo>
                  <a:lnTo>
                    <a:pt x="781906" y="1465784"/>
                  </a:lnTo>
                  <a:lnTo>
                    <a:pt x="733666" y="1467345"/>
                  </a:lnTo>
                  <a:lnTo>
                    <a:pt x="685427" y="1465784"/>
                  </a:lnTo>
                  <a:lnTo>
                    <a:pt x="638021" y="1461167"/>
                  </a:lnTo>
                  <a:lnTo>
                    <a:pt x="591546" y="1453590"/>
                  </a:lnTo>
                  <a:lnTo>
                    <a:pt x="546096" y="1443149"/>
                  </a:lnTo>
                  <a:lnTo>
                    <a:pt x="501770" y="1429942"/>
                  </a:lnTo>
                  <a:lnTo>
                    <a:pt x="458664" y="1414065"/>
                  </a:lnTo>
                  <a:lnTo>
                    <a:pt x="416874" y="1395614"/>
                  </a:lnTo>
                  <a:lnTo>
                    <a:pt x="376498" y="1374687"/>
                  </a:lnTo>
                  <a:lnTo>
                    <a:pt x="337632" y="1351380"/>
                  </a:lnTo>
                  <a:lnTo>
                    <a:pt x="300372" y="1325790"/>
                  </a:lnTo>
                  <a:lnTo>
                    <a:pt x="264815" y="1298013"/>
                  </a:lnTo>
                  <a:lnTo>
                    <a:pt x="231058" y="1268146"/>
                  </a:lnTo>
                  <a:lnTo>
                    <a:pt x="199198" y="1236286"/>
                  </a:lnTo>
                  <a:lnTo>
                    <a:pt x="169331" y="1202529"/>
                  </a:lnTo>
                  <a:lnTo>
                    <a:pt x="141554" y="1166973"/>
                  </a:lnTo>
                  <a:lnTo>
                    <a:pt x="115964" y="1129713"/>
                  </a:lnTo>
                  <a:lnTo>
                    <a:pt x="92657" y="1090846"/>
                  </a:lnTo>
                  <a:lnTo>
                    <a:pt x="71730" y="1050470"/>
                  </a:lnTo>
                  <a:lnTo>
                    <a:pt x="53279" y="1008680"/>
                  </a:lnTo>
                  <a:lnTo>
                    <a:pt x="37402" y="965574"/>
                  </a:lnTo>
                  <a:lnTo>
                    <a:pt x="24195" y="921248"/>
                  </a:lnTo>
                  <a:lnTo>
                    <a:pt x="13754" y="875799"/>
                  </a:lnTo>
                  <a:lnTo>
                    <a:pt x="6177" y="829323"/>
                  </a:lnTo>
                  <a:lnTo>
                    <a:pt x="1560" y="781917"/>
                  </a:lnTo>
                  <a:lnTo>
                    <a:pt x="0" y="733679"/>
                  </a:lnTo>
                  <a:lnTo>
                    <a:pt x="1560" y="685440"/>
                  </a:lnTo>
                  <a:lnTo>
                    <a:pt x="6177" y="638034"/>
                  </a:lnTo>
                  <a:lnTo>
                    <a:pt x="13754" y="591558"/>
                  </a:lnTo>
                  <a:lnTo>
                    <a:pt x="24195" y="546108"/>
                  </a:lnTo>
                  <a:lnTo>
                    <a:pt x="37402" y="501782"/>
                  </a:lnTo>
                  <a:lnTo>
                    <a:pt x="53279" y="458675"/>
                  </a:lnTo>
                  <a:lnTo>
                    <a:pt x="71730" y="416885"/>
                  </a:lnTo>
                  <a:lnTo>
                    <a:pt x="92657" y="376508"/>
                  </a:lnTo>
                  <a:lnTo>
                    <a:pt x="115964" y="337641"/>
                  </a:lnTo>
                  <a:lnTo>
                    <a:pt x="141554" y="300380"/>
                  </a:lnTo>
                  <a:lnTo>
                    <a:pt x="169331" y="264823"/>
                  </a:lnTo>
                  <a:lnTo>
                    <a:pt x="199198" y="231065"/>
                  </a:lnTo>
                  <a:lnTo>
                    <a:pt x="231058" y="199204"/>
                  </a:lnTo>
                  <a:lnTo>
                    <a:pt x="264815" y="169336"/>
                  </a:lnTo>
                  <a:lnTo>
                    <a:pt x="300372" y="141559"/>
                  </a:lnTo>
                  <a:lnTo>
                    <a:pt x="337632" y="115968"/>
                  </a:lnTo>
                  <a:lnTo>
                    <a:pt x="376498" y="92660"/>
                  </a:lnTo>
                  <a:lnTo>
                    <a:pt x="416874" y="71732"/>
                  </a:lnTo>
                  <a:lnTo>
                    <a:pt x="458664" y="53281"/>
                  </a:lnTo>
                  <a:lnTo>
                    <a:pt x="501770" y="37404"/>
                  </a:lnTo>
                  <a:lnTo>
                    <a:pt x="546096" y="24196"/>
                  </a:lnTo>
                  <a:lnTo>
                    <a:pt x="591546" y="13755"/>
                  </a:lnTo>
                  <a:lnTo>
                    <a:pt x="638021" y="6178"/>
                  </a:lnTo>
                  <a:lnTo>
                    <a:pt x="685427" y="1560"/>
                  </a:lnTo>
                  <a:lnTo>
                    <a:pt x="733666" y="0"/>
                  </a:lnTo>
                  <a:lnTo>
                    <a:pt x="781906" y="1560"/>
                  </a:lnTo>
                  <a:lnTo>
                    <a:pt x="829313" y="6178"/>
                  </a:lnTo>
                  <a:lnTo>
                    <a:pt x="875790" y="13755"/>
                  </a:lnTo>
                  <a:lnTo>
                    <a:pt x="921241" y="24196"/>
                  </a:lnTo>
                  <a:lnTo>
                    <a:pt x="965568" y="37404"/>
                  </a:lnTo>
                  <a:lnTo>
                    <a:pt x="1008675" y="53281"/>
                  </a:lnTo>
                  <a:lnTo>
                    <a:pt x="1050465" y="71732"/>
                  </a:lnTo>
                  <a:lnTo>
                    <a:pt x="1090842" y="92660"/>
                  </a:lnTo>
                  <a:lnTo>
                    <a:pt x="1129709" y="115968"/>
                  </a:lnTo>
                  <a:lnTo>
                    <a:pt x="1166970" y="141559"/>
                  </a:lnTo>
                  <a:lnTo>
                    <a:pt x="1202527" y="169336"/>
                  </a:lnTo>
                  <a:lnTo>
                    <a:pt x="1236284" y="199204"/>
                  </a:lnTo>
                  <a:lnTo>
                    <a:pt x="1268145" y="231065"/>
                  </a:lnTo>
                  <a:lnTo>
                    <a:pt x="1298012" y="264823"/>
                  </a:lnTo>
                  <a:lnTo>
                    <a:pt x="1325789" y="300380"/>
                  </a:lnTo>
                  <a:lnTo>
                    <a:pt x="1351380" y="337641"/>
                  </a:lnTo>
                  <a:lnTo>
                    <a:pt x="1374687" y="376508"/>
                  </a:lnTo>
                  <a:lnTo>
                    <a:pt x="1395614" y="416885"/>
                  </a:lnTo>
                  <a:lnTo>
                    <a:pt x="1414065" y="458675"/>
                  </a:lnTo>
                  <a:lnTo>
                    <a:pt x="1429942" y="501782"/>
                  </a:lnTo>
                  <a:lnTo>
                    <a:pt x="1443149" y="546108"/>
                  </a:lnTo>
                  <a:lnTo>
                    <a:pt x="1453590" y="591558"/>
                  </a:lnTo>
                  <a:lnTo>
                    <a:pt x="1461167" y="638034"/>
                  </a:lnTo>
                  <a:lnTo>
                    <a:pt x="1465784" y="685440"/>
                  </a:lnTo>
                  <a:lnTo>
                    <a:pt x="1467345" y="733679"/>
                  </a:lnTo>
                  <a:close/>
                </a:path>
              </a:pathLst>
            </a:custGeom>
            <a:ln w="30340">
              <a:solidFill>
                <a:srgbClr val="00ACDD"/>
              </a:solidFill>
            </a:ln>
          </p:spPr>
          <p:txBody>
            <a:bodyPr wrap="square" lIns="0" tIns="0" rIns="0" bIns="0" rtlCol="0"/>
            <a:lstStyle/>
            <a:p>
              <a:endParaRPr/>
            </a:p>
          </p:txBody>
        </p:sp>
        <p:sp>
          <p:nvSpPr>
            <p:cNvPr id="30" name="object 30"/>
            <p:cNvSpPr/>
            <p:nvPr/>
          </p:nvSpPr>
          <p:spPr>
            <a:xfrm>
              <a:off x="4197050" y="2991410"/>
              <a:ext cx="1550035" cy="1550035"/>
            </a:xfrm>
            <a:custGeom>
              <a:avLst/>
              <a:gdLst/>
              <a:ahLst/>
              <a:cxnLst/>
              <a:rect l="l" t="t" r="r" b="b"/>
              <a:pathLst>
                <a:path w="1550035" h="1550035">
                  <a:moveTo>
                    <a:pt x="1549793" y="774903"/>
                  </a:moveTo>
                  <a:lnTo>
                    <a:pt x="1548379" y="822106"/>
                  </a:lnTo>
                  <a:lnTo>
                    <a:pt x="1544191" y="868561"/>
                  </a:lnTo>
                  <a:lnTo>
                    <a:pt x="1537309" y="914188"/>
                  </a:lnTo>
                  <a:lnTo>
                    <a:pt x="1527815" y="958905"/>
                  </a:lnTo>
                  <a:lnTo>
                    <a:pt x="1515790" y="1002630"/>
                  </a:lnTo>
                  <a:lnTo>
                    <a:pt x="1501314" y="1045284"/>
                  </a:lnTo>
                  <a:lnTo>
                    <a:pt x="1484470" y="1086784"/>
                  </a:lnTo>
                  <a:lnTo>
                    <a:pt x="1465338" y="1127050"/>
                  </a:lnTo>
                  <a:lnTo>
                    <a:pt x="1443998" y="1166001"/>
                  </a:lnTo>
                  <a:lnTo>
                    <a:pt x="1420533" y="1203556"/>
                  </a:lnTo>
                  <a:lnTo>
                    <a:pt x="1395023" y="1239633"/>
                  </a:lnTo>
                  <a:lnTo>
                    <a:pt x="1367549" y="1274151"/>
                  </a:lnTo>
                  <a:lnTo>
                    <a:pt x="1338192" y="1307031"/>
                  </a:lnTo>
                  <a:lnTo>
                    <a:pt x="1307034" y="1338189"/>
                  </a:lnTo>
                  <a:lnTo>
                    <a:pt x="1274154" y="1367546"/>
                  </a:lnTo>
                  <a:lnTo>
                    <a:pt x="1239636" y="1395020"/>
                  </a:lnTo>
                  <a:lnTo>
                    <a:pt x="1203558" y="1420531"/>
                  </a:lnTo>
                  <a:lnTo>
                    <a:pt x="1166003" y="1443996"/>
                  </a:lnTo>
                  <a:lnTo>
                    <a:pt x="1127051" y="1465336"/>
                  </a:lnTo>
                  <a:lnTo>
                    <a:pt x="1086784" y="1484468"/>
                  </a:lnTo>
                  <a:lnTo>
                    <a:pt x="1045283" y="1501313"/>
                  </a:lnTo>
                  <a:lnTo>
                    <a:pt x="1002628" y="1515789"/>
                  </a:lnTo>
                  <a:lnTo>
                    <a:pt x="958901" y="1527814"/>
                  </a:lnTo>
                  <a:lnTo>
                    <a:pt x="914182" y="1537308"/>
                  </a:lnTo>
                  <a:lnTo>
                    <a:pt x="868554" y="1544190"/>
                  </a:lnTo>
                  <a:lnTo>
                    <a:pt x="822096" y="1548379"/>
                  </a:lnTo>
                  <a:lnTo>
                    <a:pt x="774890" y="1549793"/>
                  </a:lnTo>
                  <a:lnTo>
                    <a:pt x="727685" y="1548379"/>
                  </a:lnTo>
                  <a:lnTo>
                    <a:pt x="681229" y="1544190"/>
                  </a:lnTo>
                  <a:lnTo>
                    <a:pt x="635601" y="1537308"/>
                  </a:lnTo>
                  <a:lnTo>
                    <a:pt x="590884" y="1527814"/>
                  </a:lnTo>
                  <a:lnTo>
                    <a:pt x="547158" y="1515789"/>
                  </a:lnTo>
                  <a:lnTo>
                    <a:pt x="504504" y="1501313"/>
                  </a:lnTo>
                  <a:lnTo>
                    <a:pt x="463003" y="1484468"/>
                  </a:lnTo>
                  <a:lnTo>
                    <a:pt x="422737" y="1465336"/>
                  </a:lnTo>
                  <a:lnTo>
                    <a:pt x="383786" y="1443996"/>
                  </a:lnTo>
                  <a:lnTo>
                    <a:pt x="346232" y="1420531"/>
                  </a:lnTo>
                  <a:lnTo>
                    <a:pt x="310155" y="1395020"/>
                  </a:lnTo>
                  <a:lnTo>
                    <a:pt x="275636" y="1367546"/>
                  </a:lnTo>
                  <a:lnTo>
                    <a:pt x="242757" y="1338189"/>
                  </a:lnTo>
                  <a:lnTo>
                    <a:pt x="211599" y="1307031"/>
                  </a:lnTo>
                  <a:lnTo>
                    <a:pt x="182243" y="1274151"/>
                  </a:lnTo>
                  <a:lnTo>
                    <a:pt x="154769" y="1239633"/>
                  </a:lnTo>
                  <a:lnTo>
                    <a:pt x="129259" y="1203556"/>
                  </a:lnTo>
                  <a:lnTo>
                    <a:pt x="105794" y="1166001"/>
                  </a:lnTo>
                  <a:lnTo>
                    <a:pt x="84455" y="1127050"/>
                  </a:lnTo>
                  <a:lnTo>
                    <a:pt x="65322" y="1086784"/>
                  </a:lnTo>
                  <a:lnTo>
                    <a:pt x="48478" y="1045284"/>
                  </a:lnTo>
                  <a:lnTo>
                    <a:pt x="34003" y="1002630"/>
                  </a:lnTo>
                  <a:lnTo>
                    <a:pt x="21978" y="958905"/>
                  </a:lnTo>
                  <a:lnTo>
                    <a:pt x="12484" y="914188"/>
                  </a:lnTo>
                  <a:lnTo>
                    <a:pt x="5602" y="868561"/>
                  </a:lnTo>
                  <a:lnTo>
                    <a:pt x="1414" y="822106"/>
                  </a:lnTo>
                  <a:lnTo>
                    <a:pt x="0" y="774903"/>
                  </a:lnTo>
                  <a:lnTo>
                    <a:pt x="1414" y="727698"/>
                  </a:lnTo>
                  <a:lnTo>
                    <a:pt x="5602" y="681241"/>
                  </a:lnTo>
                  <a:lnTo>
                    <a:pt x="12484" y="635614"/>
                  </a:lnTo>
                  <a:lnTo>
                    <a:pt x="21978" y="590896"/>
                  </a:lnTo>
                  <a:lnTo>
                    <a:pt x="34003" y="547169"/>
                  </a:lnTo>
                  <a:lnTo>
                    <a:pt x="48478" y="504515"/>
                  </a:lnTo>
                  <a:lnTo>
                    <a:pt x="65322" y="463014"/>
                  </a:lnTo>
                  <a:lnTo>
                    <a:pt x="84455" y="422747"/>
                  </a:lnTo>
                  <a:lnTo>
                    <a:pt x="105794" y="383795"/>
                  </a:lnTo>
                  <a:lnTo>
                    <a:pt x="129259" y="346240"/>
                  </a:lnTo>
                  <a:lnTo>
                    <a:pt x="154769" y="310163"/>
                  </a:lnTo>
                  <a:lnTo>
                    <a:pt x="182243" y="275644"/>
                  </a:lnTo>
                  <a:lnTo>
                    <a:pt x="211599" y="242764"/>
                  </a:lnTo>
                  <a:lnTo>
                    <a:pt x="242757" y="211605"/>
                  </a:lnTo>
                  <a:lnTo>
                    <a:pt x="275636" y="182248"/>
                  </a:lnTo>
                  <a:lnTo>
                    <a:pt x="310155" y="154773"/>
                  </a:lnTo>
                  <a:lnTo>
                    <a:pt x="346232" y="129263"/>
                  </a:lnTo>
                  <a:lnTo>
                    <a:pt x="383786" y="105797"/>
                  </a:lnTo>
                  <a:lnTo>
                    <a:pt x="422737" y="84457"/>
                  </a:lnTo>
                  <a:lnTo>
                    <a:pt x="463003" y="65324"/>
                  </a:lnTo>
                  <a:lnTo>
                    <a:pt x="504504" y="48480"/>
                  </a:lnTo>
                  <a:lnTo>
                    <a:pt x="547158" y="34004"/>
                  </a:lnTo>
                  <a:lnTo>
                    <a:pt x="590884" y="21979"/>
                  </a:lnTo>
                  <a:lnTo>
                    <a:pt x="635601" y="12484"/>
                  </a:lnTo>
                  <a:lnTo>
                    <a:pt x="681229" y="5602"/>
                  </a:lnTo>
                  <a:lnTo>
                    <a:pt x="727685" y="1414"/>
                  </a:lnTo>
                  <a:lnTo>
                    <a:pt x="774890" y="0"/>
                  </a:lnTo>
                  <a:lnTo>
                    <a:pt x="822096" y="1414"/>
                  </a:lnTo>
                  <a:lnTo>
                    <a:pt x="868554" y="5602"/>
                  </a:lnTo>
                  <a:lnTo>
                    <a:pt x="914182" y="12484"/>
                  </a:lnTo>
                  <a:lnTo>
                    <a:pt x="958901" y="21979"/>
                  </a:lnTo>
                  <a:lnTo>
                    <a:pt x="1002628" y="34004"/>
                  </a:lnTo>
                  <a:lnTo>
                    <a:pt x="1045283" y="48480"/>
                  </a:lnTo>
                  <a:lnTo>
                    <a:pt x="1086784" y="65324"/>
                  </a:lnTo>
                  <a:lnTo>
                    <a:pt x="1127051" y="84457"/>
                  </a:lnTo>
                  <a:lnTo>
                    <a:pt x="1166003" y="105797"/>
                  </a:lnTo>
                  <a:lnTo>
                    <a:pt x="1203558" y="129263"/>
                  </a:lnTo>
                  <a:lnTo>
                    <a:pt x="1239636" y="154773"/>
                  </a:lnTo>
                  <a:lnTo>
                    <a:pt x="1274154" y="182248"/>
                  </a:lnTo>
                  <a:lnTo>
                    <a:pt x="1307034" y="211605"/>
                  </a:lnTo>
                  <a:lnTo>
                    <a:pt x="1338192" y="242764"/>
                  </a:lnTo>
                  <a:lnTo>
                    <a:pt x="1367549" y="275644"/>
                  </a:lnTo>
                  <a:lnTo>
                    <a:pt x="1395023" y="310163"/>
                  </a:lnTo>
                  <a:lnTo>
                    <a:pt x="1420533" y="346240"/>
                  </a:lnTo>
                  <a:lnTo>
                    <a:pt x="1443998" y="383795"/>
                  </a:lnTo>
                  <a:lnTo>
                    <a:pt x="1465338" y="422747"/>
                  </a:lnTo>
                  <a:lnTo>
                    <a:pt x="1484470" y="463014"/>
                  </a:lnTo>
                  <a:lnTo>
                    <a:pt x="1501314" y="504515"/>
                  </a:lnTo>
                  <a:lnTo>
                    <a:pt x="1515790" y="547169"/>
                  </a:lnTo>
                  <a:lnTo>
                    <a:pt x="1527815" y="590896"/>
                  </a:lnTo>
                  <a:lnTo>
                    <a:pt x="1537309" y="635614"/>
                  </a:lnTo>
                  <a:lnTo>
                    <a:pt x="1544191" y="681241"/>
                  </a:lnTo>
                  <a:lnTo>
                    <a:pt x="1548379" y="727698"/>
                  </a:lnTo>
                  <a:lnTo>
                    <a:pt x="1549793" y="774903"/>
                  </a:lnTo>
                  <a:close/>
                </a:path>
              </a:pathLst>
            </a:custGeom>
            <a:ln w="32042">
              <a:solidFill>
                <a:srgbClr val="95BB33"/>
              </a:solidFill>
            </a:ln>
          </p:spPr>
          <p:txBody>
            <a:bodyPr wrap="square" lIns="0" tIns="0" rIns="0" bIns="0" rtlCol="0"/>
            <a:lstStyle/>
            <a:p>
              <a:endParaRPr/>
            </a:p>
          </p:txBody>
        </p:sp>
        <p:sp>
          <p:nvSpPr>
            <p:cNvPr id="31" name="object 31"/>
            <p:cNvSpPr/>
            <p:nvPr/>
          </p:nvSpPr>
          <p:spPr>
            <a:xfrm>
              <a:off x="4219340" y="3013698"/>
              <a:ext cx="1505585" cy="1505585"/>
            </a:xfrm>
            <a:custGeom>
              <a:avLst/>
              <a:gdLst/>
              <a:ahLst/>
              <a:cxnLst/>
              <a:rect l="l" t="t" r="r" b="b"/>
              <a:pathLst>
                <a:path w="1505585" h="1505585">
                  <a:moveTo>
                    <a:pt x="1505216" y="752614"/>
                  </a:moveTo>
                  <a:lnTo>
                    <a:pt x="1503736" y="800211"/>
                  </a:lnTo>
                  <a:lnTo>
                    <a:pt x="1499352" y="847021"/>
                  </a:lnTo>
                  <a:lnTo>
                    <a:pt x="1492155" y="892956"/>
                  </a:lnTo>
                  <a:lnTo>
                    <a:pt x="1482231" y="937928"/>
                  </a:lnTo>
                  <a:lnTo>
                    <a:pt x="1469669" y="981849"/>
                  </a:lnTo>
                  <a:lnTo>
                    <a:pt x="1454557" y="1024630"/>
                  </a:lnTo>
                  <a:lnTo>
                    <a:pt x="1436983" y="1066184"/>
                  </a:lnTo>
                  <a:lnTo>
                    <a:pt x="1417036" y="1106422"/>
                  </a:lnTo>
                  <a:lnTo>
                    <a:pt x="1394803" y="1145257"/>
                  </a:lnTo>
                  <a:lnTo>
                    <a:pt x="1370373" y="1182599"/>
                  </a:lnTo>
                  <a:lnTo>
                    <a:pt x="1343834" y="1218362"/>
                  </a:lnTo>
                  <a:lnTo>
                    <a:pt x="1315274" y="1252456"/>
                  </a:lnTo>
                  <a:lnTo>
                    <a:pt x="1284781" y="1284793"/>
                  </a:lnTo>
                  <a:lnTo>
                    <a:pt x="1252443" y="1315286"/>
                  </a:lnTo>
                  <a:lnTo>
                    <a:pt x="1218349" y="1343846"/>
                  </a:lnTo>
                  <a:lnTo>
                    <a:pt x="1182587" y="1370386"/>
                  </a:lnTo>
                  <a:lnTo>
                    <a:pt x="1145244" y="1394816"/>
                  </a:lnTo>
                  <a:lnTo>
                    <a:pt x="1106410" y="1417048"/>
                  </a:lnTo>
                  <a:lnTo>
                    <a:pt x="1066171" y="1436996"/>
                  </a:lnTo>
                  <a:lnTo>
                    <a:pt x="1024617" y="1454569"/>
                  </a:lnTo>
                  <a:lnTo>
                    <a:pt x="981836" y="1469681"/>
                  </a:lnTo>
                  <a:lnTo>
                    <a:pt x="937915" y="1482243"/>
                  </a:lnTo>
                  <a:lnTo>
                    <a:pt x="892943" y="1492167"/>
                  </a:lnTo>
                  <a:lnTo>
                    <a:pt x="847008" y="1499365"/>
                  </a:lnTo>
                  <a:lnTo>
                    <a:pt x="800198" y="1503748"/>
                  </a:lnTo>
                  <a:lnTo>
                    <a:pt x="752602" y="1505229"/>
                  </a:lnTo>
                  <a:lnTo>
                    <a:pt x="705006" y="1503748"/>
                  </a:lnTo>
                  <a:lnTo>
                    <a:pt x="658198" y="1499365"/>
                  </a:lnTo>
                  <a:lnTo>
                    <a:pt x="612264" y="1492167"/>
                  </a:lnTo>
                  <a:lnTo>
                    <a:pt x="567293" y="1482243"/>
                  </a:lnTo>
                  <a:lnTo>
                    <a:pt x="523373" y="1469681"/>
                  </a:lnTo>
                  <a:lnTo>
                    <a:pt x="480592" y="1454569"/>
                  </a:lnTo>
                  <a:lnTo>
                    <a:pt x="439039" y="1436996"/>
                  </a:lnTo>
                  <a:lnTo>
                    <a:pt x="398802" y="1417048"/>
                  </a:lnTo>
                  <a:lnTo>
                    <a:pt x="359968" y="1394816"/>
                  </a:lnTo>
                  <a:lnTo>
                    <a:pt x="322626" y="1370386"/>
                  </a:lnTo>
                  <a:lnTo>
                    <a:pt x="286864" y="1343846"/>
                  </a:lnTo>
                  <a:lnTo>
                    <a:pt x="252771" y="1315286"/>
                  </a:lnTo>
                  <a:lnTo>
                    <a:pt x="220433" y="1284793"/>
                  </a:lnTo>
                  <a:lnTo>
                    <a:pt x="189941" y="1252456"/>
                  </a:lnTo>
                  <a:lnTo>
                    <a:pt x="161381" y="1218362"/>
                  </a:lnTo>
                  <a:lnTo>
                    <a:pt x="134842" y="1182599"/>
                  </a:lnTo>
                  <a:lnTo>
                    <a:pt x="110412" y="1145257"/>
                  </a:lnTo>
                  <a:lnTo>
                    <a:pt x="88180" y="1106422"/>
                  </a:lnTo>
                  <a:lnTo>
                    <a:pt x="68232" y="1066184"/>
                  </a:lnTo>
                  <a:lnTo>
                    <a:pt x="50659" y="1024630"/>
                  </a:lnTo>
                  <a:lnTo>
                    <a:pt x="35547" y="981849"/>
                  </a:lnTo>
                  <a:lnTo>
                    <a:pt x="22985" y="937928"/>
                  </a:lnTo>
                  <a:lnTo>
                    <a:pt x="13061" y="892956"/>
                  </a:lnTo>
                  <a:lnTo>
                    <a:pt x="5863" y="847021"/>
                  </a:lnTo>
                  <a:lnTo>
                    <a:pt x="1480" y="800211"/>
                  </a:lnTo>
                  <a:lnTo>
                    <a:pt x="0" y="752614"/>
                  </a:lnTo>
                  <a:lnTo>
                    <a:pt x="1480" y="705018"/>
                  </a:lnTo>
                  <a:lnTo>
                    <a:pt x="5863" y="658208"/>
                  </a:lnTo>
                  <a:lnTo>
                    <a:pt x="13061" y="612273"/>
                  </a:lnTo>
                  <a:lnTo>
                    <a:pt x="22985" y="567301"/>
                  </a:lnTo>
                  <a:lnTo>
                    <a:pt x="35547" y="523380"/>
                  </a:lnTo>
                  <a:lnTo>
                    <a:pt x="50659" y="480598"/>
                  </a:lnTo>
                  <a:lnTo>
                    <a:pt x="68232" y="439044"/>
                  </a:lnTo>
                  <a:lnTo>
                    <a:pt x="88180" y="398806"/>
                  </a:lnTo>
                  <a:lnTo>
                    <a:pt x="110412" y="359971"/>
                  </a:lnTo>
                  <a:lnTo>
                    <a:pt x="134842" y="322629"/>
                  </a:lnTo>
                  <a:lnTo>
                    <a:pt x="161381" y="286867"/>
                  </a:lnTo>
                  <a:lnTo>
                    <a:pt x="189941" y="252773"/>
                  </a:lnTo>
                  <a:lnTo>
                    <a:pt x="220433" y="220435"/>
                  </a:lnTo>
                  <a:lnTo>
                    <a:pt x="252771" y="189942"/>
                  </a:lnTo>
                  <a:lnTo>
                    <a:pt x="286864" y="161382"/>
                  </a:lnTo>
                  <a:lnTo>
                    <a:pt x="322626" y="134843"/>
                  </a:lnTo>
                  <a:lnTo>
                    <a:pt x="359968" y="110413"/>
                  </a:lnTo>
                  <a:lnTo>
                    <a:pt x="398802" y="88180"/>
                  </a:lnTo>
                  <a:lnTo>
                    <a:pt x="439039" y="68233"/>
                  </a:lnTo>
                  <a:lnTo>
                    <a:pt x="480592" y="50659"/>
                  </a:lnTo>
                  <a:lnTo>
                    <a:pt x="523373" y="35547"/>
                  </a:lnTo>
                  <a:lnTo>
                    <a:pt x="567293" y="22985"/>
                  </a:lnTo>
                  <a:lnTo>
                    <a:pt x="612264" y="13061"/>
                  </a:lnTo>
                  <a:lnTo>
                    <a:pt x="658198" y="5863"/>
                  </a:lnTo>
                  <a:lnTo>
                    <a:pt x="705006" y="1480"/>
                  </a:lnTo>
                  <a:lnTo>
                    <a:pt x="752602" y="0"/>
                  </a:lnTo>
                  <a:lnTo>
                    <a:pt x="800198" y="1480"/>
                  </a:lnTo>
                  <a:lnTo>
                    <a:pt x="847008" y="5863"/>
                  </a:lnTo>
                  <a:lnTo>
                    <a:pt x="892943" y="13061"/>
                  </a:lnTo>
                  <a:lnTo>
                    <a:pt x="937915" y="22985"/>
                  </a:lnTo>
                  <a:lnTo>
                    <a:pt x="981836" y="35547"/>
                  </a:lnTo>
                  <a:lnTo>
                    <a:pt x="1024617" y="50659"/>
                  </a:lnTo>
                  <a:lnTo>
                    <a:pt x="1066171" y="68233"/>
                  </a:lnTo>
                  <a:lnTo>
                    <a:pt x="1106410" y="88180"/>
                  </a:lnTo>
                  <a:lnTo>
                    <a:pt x="1145244" y="110413"/>
                  </a:lnTo>
                  <a:lnTo>
                    <a:pt x="1182587" y="134843"/>
                  </a:lnTo>
                  <a:lnTo>
                    <a:pt x="1218349" y="161382"/>
                  </a:lnTo>
                  <a:lnTo>
                    <a:pt x="1252443" y="189942"/>
                  </a:lnTo>
                  <a:lnTo>
                    <a:pt x="1284781" y="220435"/>
                  </a:lnTo>
                  <a:lnTo>
                    <a:pt x="1315274" y="252773"/>
                  </a:lnTo>
                  <a:lnTo>
                    <a:pt x="1343834" y="286867"/>
                  </a:lnTo>
                  <a:lnTo>
                    <a:pt x="1370373" y="322629"/>
                  </a:lnTo>
                  <a:lnTo>
                    <a:pt x="1394803" y="359971"/>
                  </a:lnTo>
                  <a:lnTo>
                    <a:pt x="1417036" y="398806"/>
                  </a:lnTo>
                  <a:lnTo>
                    <a:pt x="1436983" y="439044"/>
                  </a:lnTo>
                  <a:lnTo>
                    <a:pt x="1454557" y="480598"/>
                  </a:lnTo>
                  <a:lnTo>
                    <a:pt x="1469669" y="523380"/>
                  </a:lnTo>
                  <a:lnTo>
                    <a:pt x="1482231" y="567301"/>
                  </a:lnTo>
                  <a:lnTo>
                    <a:pt x="1492155" y="612273"/>
                  </a:lnTo>
                  <a:lnTo>
                    <a:pt x="1499352" y="658208"/>
                  </a:lnTo>
                  <a:lnTo>
                    <a:pt x="1503736" y="705018"/>
                  </a:lnTo>
                  <a:lnTo>
                    <a:pt x="1505216" y="752614"/>
                  </a:lnTo>
                  <a:close/>
                </a:path>
              </a:pathLst>
            </a:custGeom>
            <a:ln w="31115">
              <a:solidFill>
                <a:srgbClr val="004166"/>
              </a:solidFill>
            </a:ln>
          </p:spPr>
          <p:txBody>
            <a:bodyPr wrap="square" lIns="0" tIns="0" rIns="0" bIns="0" rtlCol="0"/>
            <a:lstStyle/>
            <a:p>
              <a:endParaRPr/>
            </a:p>
          </p:txBody>
        </p:sp>
      </p:grpSp>
      <p:grpSp>
        <p:nvGrpSpPr>
          <p:cNvPr id="2" name="Group 1">
            <a:extLst>
              <a:ext uri="{FF2B5EF4-FFF2-40B4-BE49-F238E27FC236}">
                <a16:creationId xmlns:a16="http://schemas.microsoft.com/office/drawing/2014/main" id="{BEC24DDE-5AE7-B74D-B45F-F4EFE4F5E0EF}"/>
              </a:ext>
            </a:extLst>
          </p:cNvPr>
          <p:cNvGrpSpPr/>
          <p:nvPr/>
        </p:nvGrpSpPr>
        <p:grpSpPr>
          <a:xfrm>
            <a:off x="5914688" y="1295899"/>
            <a:ext cx="1550035" cy="1550035"/>
            <a:chOff x="5914688" y="1295899"/>
            <a:chExt cx="1550035" cy="1550035"/>
          </a:xfrm>
        </p:grpSpPr>
        <p:sp>
          <p:nvSpPr>
            <p:cNvPr id="32" name="object 32"/>
            <p:cNvSpPr/>
            <p:nvPr/>
          </p:nvSpPr>
          <p:spPr>
            <a:xfrm>
              <a:off x="5955911" y="1337123"/>
              <a:ext cx="1467485" cy="1467485"/>
            </a:xfrm>
            <a:custGeom>
              <a:avLst/>
              <a:gdLst/>
              <a:ahLst/>
              <a:cxnLst/>
              <a:rect l="l" t="t" r="r" b="b"/>
              <a:pathLst>
                <a:path w="1467484" h="1467485">
                  <a:moveTo>
                    <a:pt x="1467332" y="733678"/>
                  </a:moveTo>
                  <a:lnTo>
                    <a:pt x="1465772" y="781917"/>
                  </a:lnTo>
                  <a:lnTo>
                    <a:pt x="1461154" y="829323"/>
                  </a:lnTo>
                  <a:lnTo>
                    <a:pt x="1453577" y="875799"/>
                  </a:lnTo>
                  <a:lnTo>
                    <a:pt x="1443137" y="921249"/>
                  </a:lnTo>
                  <a:lnTo>
                    <a:pt x="1429929" y="965575"/>
                  </a:lnTo>
                  <a:lnTo>
                    <a:pt x="1414052" y="1008682"/>
                  </a:lnTo>
                  <a:lnTo>
                    <a:pt x="1395601" y="1050472"/>
                  </a:lnTo>
                  <a:lnTo>
                    <a:pt x="1374674" y="1090849"/>
                  </a:lnTo>
                  <a:lnTo>
                    <a:pt x="1351367" y="1129716"/>
                  </a:lnTo>
                  <a:lnTo>
                    <a:pt x="1325776" y="1166977"/>
                  </a:lnTo>
                  <a:lnTo>
                    <a:pt x="1297999" y="1202534"/>
                  </a:lnTo>
                  <a:lnTo>
                    <a:pt x="1268132" y="1236292"/>
                  </a:lnTo>
                  <a:lnTo>
                    <a:pt x="1236272" y="1268153"/>
                  </a:lnTo>
                  <a:lnTo>
                    <a:pt x="1202514" y="1298021"/>
                  </a:lnTo>
                  <a:lnTo>
                    <a:pt x="1166957" y="1325798"/>
                  </a:lnTo>
                  <a:lnTo>
                    <a:pt x="1129697" y="1351389"/>
                  </a:lnTo>
                  <a:lnTo>
                    <a:pt x="1090830" y="1374697"/>
                  </a:lnTo>
                  <a:lnTo>
                    <a:pt x="1050452" y="1395625"/>
                  </a:lnTo>
                  <a:lnTo>
                    <a:pt x="1008662" y="1414076"/>
                  </a:lnTo>
                  <a:lnTo>
                    <a:pt x="965555" y="1429953"/>
                  </a:lnTo>
                  <a:lnTo>
                    <a:pt x="921228" y="1443161"/>
                  </a:lnTo>
                  <a:lnTo>
                    <a:pt x="875777" y="1453602"/>
                  </a:lnTo>
                  <a:lnTo>
                    <a:pt x="829300" y="1461179"/>
                  </a:lnTo>
                  <a:lnTo>
                    <a:pt x="781893" y="1465797"/>
                  </a:lnTo>
                  <a:lnTo>
                    <a:pt x="733653" y="1467358"/>
                  </a:lnTo>
                  <a:lnTo>
                    <a:pt x="685416" y="1465797"/>
                  </a:lnTo>
                  <a:lnTo>
                    <a:pt x="638011" y="1461179"/>
                  </a:lnTo>
                  <a:lnTo>
                    <a:pt x="591537" y="1453602"/>
                  </a:lnTo>
                  <a:lnTo>
                    <a:pt x="546089" y="1443161"/>
                  </a:lnTo>
                  <a:lnTo>
                    <a:pt x="501764" y="1429953"/>
                  </a:lnTo>
                  <a:lnTo>
                    <a:pt x="458658" y="1414076"/>
                  </a:lnTo>
                  <a:lnTo>
                    <a:pt x="416870" y="1395625"/>
                  </a:lnTo>
                  <a:lnTo>
                    <a:pt x="376494" y="1374697"/>
                  </a:lnTo>
                  <a:lnTo>
                    <a:pt x="337628" y="1351389"/>
                  </a:lnTo>
                  <a:lnTo>
                    <a:pt x="300369" y="1325798"/>
                  </a:lnTo>
                  <a:lnTo>
                    <a:pt x="264813" y="1298021"/>
                  </a:lnTo>
                  <a:lnTo>
                    <a:pt x="231056" y="1268153"/>
                  </a:lnTo>
                  <a:lnTo>
                    <a:pt x="199197" y="1236292"/>
                  </a:lnTo>
                  <a:lnTo>
                    <a:pt x="169330" y="1202534"/>
                  </a:lnTo>
                  <a:lnTo>
                    <a:pt x="141553" y="1166977"/>
                  </a:lnTo>
                  <a:lnTo>
                    <a:pt x="115963" y="1129716"/>
                  </a:lnTo>
                  <a:lnTo>
                    <a:pt x="92657" y="1090849"/>
                  </a:lnTo>
                  <a:lnTo>
                    <a:pt x="71730" y="1050472"/>
                  </a:lnTo>
                  <a:lnTo>
                    <a:pt x="53279" y="1008682"/>
                  </a:lnTo>
                  <a:lnTo>
                    <a:pt x="37402" y="965575"/>
                  </a:lnTo>
                  <a:lnTo>
                    <a:pt x="24195" y="921249"/>
                  </a:lnTo>
                  <a:lnTo>
                    <a:pt x="13754" y="875799"/>
                  </a:lnTo>
                  <a:lnTo>
                    <a:pt x="6177" y="829323"/>
                  </a:lnTo>
                  <a:lnTo>
                    <a:pt x="1560" y="781917"/>
                  </a:lnTo>
                  <a:lnTo>
                    <a:pt x="0" y="733678"/>
                  </a:lnTo>
                  <a:lnTo>
                    <a:pt x="1560" y="685440"/>
                  </a:lnTo>
                  <a:lnTo>
                    <a:pt x="6177" y="638034"/>
                  </a:lnTo>
                  <a:lnTo>
                    <a:pt x="13754" y="591558"/>
                  </a:lnTo>
                  <a:lnTo>
                    <a:pt x="24195" y="546108"/>
                  </a:lnTo>
                  <a:lnTo>
                    <a:pt x="37402" y="501782"/>
                  </a:lnTo>
                  <a:lnTo>
                    <a:pt x="53279" y="458675"/>
                  </a:lnTo>
                  <a:lnTo>
                    <a:pt x="71730" y="416885"/>
                  </a:lnTo>
                  <a:lnTo>
                    <a:pt x="92657" y="376508"/>
                  </a:lnTo>
                  <a:lnTo>
                    <a:pt x="115963" y="337641"/>
                  </a:lnTo>
                  <a:lnTo>
                    <a:pt x="141553" y="300380"/>
                  </a:lnTo>
                  <a:lnTo>
                    <a:pt x="169330" y="264823"/>
                  </a:lnTo>
                  <a:lnTo>
                    <a:pt x="199197" y="231065"/>
                  </a:lnTo>
                  <a:lnTo>
                    <a:pt x="231056" y="199204"/>
                  </a:lnTo>
                  <a:lnTo>
                    <a:pt x="264813" y="169336"/>
                  </a:lnTo>
                  <a:lnTo>
                    <a:pt x="300369" y="141559"/>
                  </a:lnTo>
                  <a:lnTo>
                    <a:pt x="337628" y="115968"/>
                  </a:lnTo>
                  <a:lnTo>
                    <a:pt x="376494" y="92660"/>
                  </a:lnTo>
                  <a:lnTo>
                    <a:pt x="416870" y="71732"/>
                  </a:lnTo>
                  <a:lnTo>
                    <a:pt x="458658" y="53281"/>
                  </a:lnTo>
                  <a:lnTo>
                    <a:pt x="501764" y="37404"/>
                  </a:lnTo>
                  <a:lnTo>
                    <a:pt x="546089" y="24196"/>
                  </a:lnTo>
                  <a:lnTo>
                    <a:pt x="591537" y="13755"/>
                  </a:lnTo>
                  <a:lnTo>
                    <a:pt x="638011" y="6178"/>
                  </a:lnTo>
                  <a:lnTo>
                    <a:pt x="685416" y="1560"/>
                  </a:lnTo>
                  <a:lnTo>
                    <a:pt x="733653" y="0"/>
                  </a:lnTo>
                  <a:lnTo>
                    <a:pt x="781893" y="1560"/>
                  </a:lnTo>
                  <a:lnTo>
                    <a:pt x="829300" y="6178"/>
                  </a:lnTo>
                  <a:lnTo>
                    <a:pt x="875777" y="13755"/>
                  </a:lnTo>
                  <a:lnTo>
                    <a:pt x="921228" y="24196"/>
                  </a:lnTo>
                  <a:lnTo>
                    <a:pt x="965555" y="37404"/>
                  </a:lnTo>
                  <a:lnTo>
                    <a:pt x="1008662" y="53281"/>
                  </a:lnTo>
                  <a:lnTo>
                    <a:pt x="1050452" y="71732"/>
                  </a:lnTo>
                  <a:lnTo>
                    <a:pt x="1090830" y="92660"/>
                  </a:lnTo>
                  <a:lnTo>
                    <a:pt x="1129697" y="115968"/>
                  </a:lnTo>
                  <a:lnTo>
                    <a:pt x="1166957" y="141559"/>
                  </a:lnTo>
                  <a:lnTo>
                    <a:pt x="1202514" y="169336"/>
                  </a:lnTo>
                  <a:lnTo>
                    <a:pt x="1236272" y="199204"/>
                  </a:lnTo>
                  <a:lnTo>
                    <a:pt x="1268132" y="231065"/>
                  </a:lnTo>
                  <a:lnTo>
                    <a:pt x="1297999" y="264823"/>
                  </a:lnTo>
                  <a:lnTo>
                    <a:pt x="1325776" y="300380"/>
                  </a:lnTo>
                  <a:lnTo>
                    <a:pt x="1351367" y="337641"/>
                  </a:lnTo>
                  <a:lnTo>
                    <a:pt x="1374674" y="376508"/>
                  </a:lnTo>
                  <a:lnTo>
                    <a:pt x="1395601" y="416885"/>
                  </a:lnTo>
                  <a:lnTo>
                    <a:pt x="1414052" y="458675"/>
                  </a:lnTo>
                  <a:lnTo>
                    <a:pt x="1429929" y="501782"/>
                  </a:lnTo>
                  <a:lnTo>
                    <a:pt x="1443137" y="546108"/>
                  </a:lnTo>
                  <a:lnTo>
                    <a:pt x="1453577" y="591558"/>
                  </a:lnTo>
                  <a:lnTo>
                    <a:pt x="1461154" y="638034"/>
                  </a:lnTo>
                  <a:lnTo>
                    <a:pt x="1465772" y="685440"/>
                  </a:lnTo>
                  <a:lnTo>
                    <a:pt x="1467332" y="733678"/>
                  </a:lnTo>
                  <a:close/>
                </a:path>
              </a:pathLst>
            </a:custGeom>
            <a:ln w="30340">
              <a:solidFill>
                <a:srgbClr val="00ACDD"/>
              </a:solidFill>
            </a:ln>
          </p:spPr>
          <p:txBody>
            <a:bodyPr wrap="square" lIns="0" tIns="0" rIns="0" bIns="0" rtlCol="0"/>
            <a:lstStyle/>
            <a:p>
              <a:endParaRPr/>
            </a:p>
          </p:txBody>
        </p:sp>
        <p:sp>
          <p:nvSpPr>
            <p:cNvPr id="33" name="object 33"/>
            <p:cNvSpPr/>
            <p:nvPr/>
          </p:nvSpPr>
          <p:spPr>
            <a:xfrm>
              <a:off x="5914688" y="1295899"/>
              <a:ext cx="1550035" cy="1550035"/>
            </a:xfrm>
            <a:custGeom>
              <a:avLst/>
              <a:gdLst/>
              <a:ahLst/>
              <a:cxnLst/>
              <a:rect l="l" t="t" r="r" b="b"/>
              <a:pathLst>
                <a:path w="1550034" h="1550035">
                  <a:moveTo>
                    <a:pt x="1549780" y="774903"/>
                  </a:moveTo>
                  <a:lnTo>
                    <a:pt x="1548366" y="822107"/>
                  </a:lnTo>
                  <a:lnTo>
                    <a:pt x="1544178" y="868564"/>
                  </a:lnTo>
                  <a:lnTo>
                    <a:pt x="1537296" y="914192"/>
                  </a:lnTo>
                  <a:lnTo>
                    <a:pt x="1527802" y="958910"/>
                  </a:lnTo>
                  <a:lnTo>
                    <a:pt x="1515777" y="1002636"/>
                  </a:lnTo>
                  <a:lnTo>
                    <a:pt x="1501302" y="1045290"/>
                  </a:lnTo>
                  <a:lnTo>
                    <a:pt x="1484457" y="1086792"/>
                  </a:lnTo>
                  <a:lnTo>
                    <a:pt x="1465325" y="1127058"/>
                  </a:lnTo>
                  <a:lnTo>
                    <a:pt x="1443986" y="1166010"/>
                  </a:lnTo>
                  <a:lnTo>
                    <a:pt x="1420520" y="1203565"/>
                  </a:lnTo>
                  <a:lnTo>
                    <a:pt x="1395010" y="1239643"/>
                  </a:lnTo>
                  <a:lnTo>
                    <a:pt x="1367536" y="1274162"/>
                  </a:lnTo>
                  <a:lnTo>
                    <a:pt x="1338180" y="1307041"/>
                  </a:lnTo>
                  <a:lnTo>
                    <a:pt x="1307021" y="1338200"/>
                  </a:lnTo>
                  <a:lnTo>
                    <a:pt x="1274142" y="1367558"/>
                  </a:lnTo>
                  <a:lnTo>
                    <a:pt x="1239623" y="1395032"/>
                  </a:lnTo>
                  <a:lnTo>
                    <a:pt x="1203545" y="1420543"/>
                  </a:lnTo>
                  <a:lnTo>
                    <a:pt x="1165990" y="1444008"/>
                  </a:lnTo>
                  <a:lnTo>
                    <a:pt x="1127039" y="1465348"/>
                  </a:lnTo>
                  <a:lnTo>
                    <a:pt x="1086772" y="1484481"/>
                  </a:lnTo>
                  <a:lnTo>
                    <a:pt x="1045270" y="1501326"/>
                  </a:lnTo>
                  <a:lnTo>
                    <a:pt x="1002615" y="1515801"/>
                  </a:lnTo>
                  <a:lnTo>
                    <a:pt x="958888" y="1527827"/>
                  </a:lnTo>
                  <a:lnTo>
                    <a:pt x="914170" y="1537321"/>
                  </a:lnTo>
                  <a:lnTo>
                    <a:pt x="868541" y="1544203"/>
                  </a:lnTo>
                  <a:lnTo>
                    <a:pt x="822083" y="1548392"/>
                  </a:lnTo>
                  <a:lnTo>
                    <a:pt x="774877" y="1549806"/>
                  </a:lnTo>
                  <a:lnTo>
                    <a:pt x="727674" y="1548392"/>
                  </a:lnTo>
                  <a:lnTo>
                    <a:pt x="681219" y="1544203"/>
                  </a:lnTo>
                  <a:lnTo>
                    <a:pt x="635592" y="1537321"/>
                  </a:lnTo>
                  <a:lnTo>
                    <a:pt x="590876" y="1527827"/>
                  </a:lnTo>
                  <a:lnTo>
                    <a:pt x="547151" y="1515801"/>
                  </a:lnTo>
                  <a:lnTo>
                    <a:pt x="504498" y="1501326"/>
                  </a:lnTo>
                  <a:lnTo>
                    <a:pt x="462998" y="1484481"/>
                  </a:lnTo>
                  <a:lnTo>
                    <a:pt x="422732" y="1465348"/>
                  </a:lnTo>
                  <a:lnTo>
                    <a:pt x="383782" y="1444008"/>
                  </a:lnTo>
                  <a:lnTo>
                    <a:pt x="346228" y="1420543"/>
                  </a:lnTo>
                  <a:lnTo>
                    <a:pt x="310152" y="1395032"/>
                  </a:lnTo>
                  <a:lnTo>
                    <a:pt x="275634" y="1367558"/>
                  </a:lnTo>
                  <a:lnTo>
                    <a:pt x="242755" y="1338200"/>
                  </a:lnTo>
                  <a:lnTo>
                    <a:pt x="211598" y="1307041"/>
                  </a:lnTo>
                  <a:lnTo>
                    <a:pt x="182241" y="1274162"/>
                  </a:lnTo>
                  <a:lnTo>
                    <a:pt x="154768" y="1239643"/>
                  </a:lnTo>
                  <a:lnTo>
                    <a:pt x="129258" y="1203565"/>
                  </a:lnTo>
                  <a:lnTo>
                    <a:pt x="105793" y="1166010"/>
                  </a:lnTo>
                  <a:lnTo>
                    <a:pt x="84454" y="1127058"/>
                  </a:lnTo>
                  <a:lnTo>
                    <a:pt x="65322" y="1086792"/>
                  </a:lnTo>
                  <a:lnTo>
                    <a:pt x="48478" y="1045290"/>
                  </a:lnTo>
                  <a:lnTo>
                    <a:pt x="34003" y="1002636"/>
                  </a:lnTo>
                  <a:lnTo>
                    <a:pt x="21978" y="958910"/>
                  </a:lnTo>
                  <a:lnTo>
                    <a:pt x="12484" y="914192"/>
                  </a:lnTo>
                  <a:lnTo>
                    <a:pt x="5602" y="868564"/>
                  </a:lnTo>
                  <a:lnTo>
                    <a:pt x="1414" y="822107"/>
                  </a:lnTo>
                  <a:lnTo>
                    <a:pt x="0" y="774903"/>
                  </a:lnTo>
                  <a:lnTo>
                    <a:pt x="1414" y="727699"/>
                  </a:lnTo>
                  <a:lnTo>
                    <a:pt x="5602" y="681244"/>
                  </a:lnTo>
                  <a:lnTo>
                    <a:pt x="12484" y="635617"/>
                  </a:lnTo>
                  <a:lnTo>
                    <a:pt x="21978" y="590900"/>
                  </a:lnTo>
                  <a:lnTo>
                    <a:pt x="34003" y="547174"/>
                  </a:lnTo>
                  <a:lnTo>
                    <a:pt x="48478" y="504520"/>
                  </a:lnTo>
                  <a:lnTo>
                    <a:pt x="65322" y="463019"/>
                  </a:lnTo>
                  <a:lnTo>
                    <a:pt x="84454" y="422752"/>
                  </a:lnTo>
                  <a:lnTo>
                    <a:pt x="105793" y="383801"/>
                  </a:lnTo>
                  <a:lnTo>
                    <a:pt x="129258" y="346246"/>
                  </a:lnTo>
                  <a:lnTo>
                    <a:pt x="154768" y="310168"/>
                  </a:lnTo>
                  <a:lnTo>
                    <a:pt x="182241" y="275649"/>
                  </a:lnTo>
                  <a:lnTo>
                    <a:pt x="211598" y="242769"/>
                  </a:lnTo>
                  <a:lnTo>
                    <a:pt x="242755" y="211610"/>
                  </a:lnTo>
                  <a:lnTo>
                    <a:pt x="275634" y="182252"/>
                  </a:lnTo>
                  <a:lnTo>
                    <a:pt x="310152" y="154777"/>
                  </a:lnTo>
                  <a:lnTo>
                    <a:pt x="346228" y="129266"/>
                  </a:lnTo>
                  <a:lnTo>
                    <a:pt x="383782" y="105800"/>
                  </a:lnTo>
                  <a:lnTo>
                    <a:pt x="422732" y="84460"/>
                  </a:lnTo>
                  <a:lnTo>
                    <a:pt x="462998" y="65326"/>
                  </a:lnTo>
                  <a:lnTo>
                    <a:pt x="504498" y="48481"/>
                  </a:lnTo>
                  <a:lnTo>
                    <a:pt x="547151" y="34005"/>
                  </a:lnTo>
                  <a:lnTo>
                    <a:pt x="590876" y="21979"/>
                  </a:lnTo>
                  <a:lnTo>
                    <a:pt x="635592" y="12485"/>
                  </a:lnTo>
                  <a:lnTo>
                    <a:pt x="681219" y="5603"/>
                  </a:lnTo>
                  <a:lnTo>
                    <a:pt x="727674" y="1414"/>
                  </a:lnTo>
                  <a:lnTo>
                    <a:pt x="774877" y="0"/>
                  </a:lnTo>
                  <a:lnTo>
                    <a:pt x="822083" y="1414"/>
                  </a:lnTo>
                  <a:lnTo>
                    <a:pt x="868541" y="5603"/>
                  </a:lnTo>
                  <a:lnTo>
                    <a:pt x="914170" y="12485"/>
                  </a:lnTo>
                  <a:lnTo>
                    <a:pt x="958888" y="21979"/>
                  </a:lnTo>
                  <a:lnTo>
                    <a:pt x="1002615" y="34005"/>
                  </a:lnTo>
                  <a:lnTo>
                    <a:pt x="1045270" y="48481"/>
                  </a:lnTo>
                  <a:lnTo>
                    <a:pt x="1086772" y="65326"/>
                  </a:lnTo>
                  <a:lnTo>
                    <a:pt x="1127039" y="84460"/>
                  </a:lnTo>
                  <a:lnTo>
                    <a:pt x="1165990" y="105800"/>
                  </a:lnTo>
                  <a:lnTo>
                    <a:pt x="1203545" y="129266"/>
                  </a:lnTo>
                  <a:lnTo>
                    <a:pt x="1239623" y="154777"/>
                  </a:lnTo>
                  <a:lnTo>
                    <a:pt x="1274142" y="182252"/>
                  </a:lnTo>
                  <a:lnTo>
                    <a:pt x="1307021" y="211610"/>
                  </a:lnTo>
                  <a:lnTo>
                    <a:pt x="1338180" y="242769"/>
                  </a:lnTo>
                  <a:lnTo>
                    <a:pt x="1367536" y="275649"/>
                  </a:lnTo>
                  <a:lnTo>
                    <a:pt x="1395010" y="310168"/>
                  </a:lnTo>
                  <a:lnTo>
                    <a:pt x="1420520" y="346246"/>
                  </a:lnTo>
                  <a:lnTo>
                    <a:pt x="1443986" y="383801"/>
                  </a:lnTo>
                  <a:lnTo>
                    <a:pt x="1465325" y="422752"/>
                  </a:lnTo>
                  <a:lnTo>
                    <a:pt x="1484457" y="463019"/>
                  </a:lnTo>
                  <a:lnTo>
                    <a:pt x="1501302" y="504520"/>
                  </a:lnTo>
                  <a:lnTo>
                    <a:pt x="1515777" y="547174"/>
                  </a:lnTo>
                  <a:lnTo>
                    <a:pt x="1527802" y="590900"/>
                  </a:lnTo>
                  <a:lnTo>
                    <a:pt x="1537296" y="635617"/>
                  </a:lnTo>
                  <a:lnTo>
                    <a:pt x="1544178" y="681244"/>
                  </a:lnTo>
                  <a:lnTo>
                    <a:pt x="1548366" y="727699"/>
                  </a:lnTo>
                  <a:lnTo>
                    <a:pt x="1549780" y="774903"/>
                  </a:lnTo>
                  <a:close/>
                </a:path>
              </a:pathLst>
            </a:custGeom>
            <a:ln w="32042">
              <a:solidFill>
                <a:srgbClr val="95BB33"/>
              </a:solidFill>
            </a:ln>
          </p:spPr>
          <p:txBody>
            <a:bodyPr wrap="square" lIns="0" tIns="0" rIns="0" bIns="0" rtlCol="0"/>
            <a:lstStyle/>
            <a:p>
              <a:endParaRPr/>
            </a:p>
          </p:txBody>
        </p:sp>
        <p:sp>
          <p:nvSpPr>
            <p:cNvPr id="34" name="object 34"/>
            <p:cNvSpPr/>
            <p:nvPr/>
          </p:nvSpPr>
          <p:spPr>
            <a:xfrm>
              <a:off x="5936966" y="1318187"/>
              <a:ext cx="1505585" cy="1505585"/>
            </a:xfrm>
            <a:custGeom>
              <a:avLst/>
              <a:gdLst/>
              <a:ahLst/>
              <a:cxnLst/>
              <a:rect l="l" t="t" r="r" b="b"/>
              <a:pathLst>
                <a:path w="1505584" h="1505585">
                  <a:moveTo>
                    <a:pt x="1505216" y="752614"/>
                  </a:moveTo>
                  <a:lnTo>
                    <a:pt x="1503736" y="800211"/>
                  </a:lnTo>
                  <a:lnTo>
                    <a:pt x="1499352" y="847021"/>
                  </a:lnTo>
                  <a:lnTo>
                    <a:pt x="1492155" y="892956"/>
                  </a:lnTo>
                  <a:lnTo>
                    <a:pt x="1482231" y="937928"/>
                  </a:lnTo>
                  <a:lnTo>
                    <a:pt x="1469670" y="981849"/>
                  </a:lnTo>
                  <a:lnTo>
                    <a:pt x="1454558" y="1024630"/>
                  </a:lnTo>
                  <a:lnTo>
                    <a:pt x="1436985" y="1066184"/>
                  </a:lnTo>
                  <a:lnTo>
                    <a:pt x="1417038" y="1106422"/>
                  </a:lnTo>
                  <a:lnTo>
                    <a:pt x="1394806" y="1145257"/>
                  </a:lnTo>
                  <a:lnTo>
                    <a:pt x="1370376" y="1182599"/>
                  </a:lnTo>
                  <a:lnTo>
                    <a:pt x="1343838" y="1218362"/>
                  </a:lnTo>
                  <a:lnTo>
                    <a:pt x="1315278" y="1252456"/>
                  </a:lnTo>
                  <a:lnTo>
                    <a:pt x="1284785" y="1284793"/>
                  </a:lnTo>
                  <a:lnTo>
                    <a:pt x="1252448" y="1315286"/>
                  </a:lnTo>
                  <a:lnTo>
                    <a:pt x="1218354" y="1343846"/>
                  </a:lnTo>
                  <a:lnTo>
                    <a:pt x="1182592" y="1370386"/>
                  </a:lnTo>
                  <a:lnTo>
                    <a:pt x="1145250" y="1394816"/>
                  </a:lnTo>
                  <a:lnTo>
                    <a:pt x="1106415" y="1417048"/>
                  </a:lnTo>
                  <a:lnTo>
                    <a:pt x="1066177" y="1436996"/>
                  </a:lnTo>
                  <a:lnTo>
                    <a:pt x="1024623" y="1454569"/>
                  </a:lnTo>
                  <a:lnTo>
                    <a:pt x="981841" y="1469681"/>
                  </a:lnTo>
                  <a:lnTo>
                    <a:pt x="937919" y="1482243"/>
                  </a:lnTo>
                  <a:lnTo>
                    <a:pt x="892947" y="1492167"/>
                  </a:lnTo>
                  <a:lnTo>
                    <a:pt x="847011" y="1499365"/>
                  </a:lnTo>
                  <a:lnTo>
                    <a:pt x="800199" y="1503748"/>
                  </a:lnTo>
                  <a:lnTo>
                    <a:pt x="752602" y="1505229"/>
                  </a:lnTo>
                  <a:lnTo>
                    <a:pt x="705006" y="1503748"/>
                  </a:lnTo>
                  <a:lnTo>
                    <a:pt x="658198" y="1499365"/>
                  </a:lnTo>
                  <a:lnTo>
                    <a:pt x="612264" y="1492167"/>
                  </a:lnTo>
                  <a:lnTo>
                    <a:pt x="567293" y="1482243"/>
                  </a:lnTo>
                  <a:lnTo>
                    <a:pt x="523373" y="1469681"/>
                  </a:lnTo>
                  <a:lnTo>
                    <a:pt x="480592" y="1454569"/>
                  </a:lnTo>
                  <a:lnTo>
                    <a:pt x="439039" y="1436996"/>
                  </a:lnTo>
                  <a:lnTo>
                    <a:pt x="398802" y="1417048"/>
                  </a:lnTo>
                  <a:lnTo>
                    <a:pt x="359968" y="1394816"/>
                  </a:lnTo>
                  <a:lnTo>
                    <a:pt x="322626" y="1370386"/>
                  </a:lnTo>
                  <a:lnTo>
                    <a:pt x="286864" y="1343846"/>
                  </a:lnTo>
                  <a:lnTo>
                    <a:pt x="252771" y="1315286"/>
                  </a:lnTo>
                  <a:lnTo>
                    <a:pt x="220433" y="1284793"/>
                  </a:lnTo>
                  <a:lnTo>
                    <a:pt x="189941" y="1252456"/>
                  </a:lnTo>
                  <a:lnTo>
                    <a:pt x="161381" y="1218362"/>
                  </a:lnTo>
                  <a:lnTo>
                    <a:pt x="134842" y="1182599"/>
                  </a:lnTo>
                  <a:lnTo>
                    <a:pt x="110412" y="1145257"/>
                  </a:lnTo>
                  <a:lnTo>
                    <a:pt x="88180" y="1106422"/>
                  </a:lnTo>
                  <a:lnTo>
                    <a:pt x="68232" y="1066184"/>
                  </a:lnTo>
                  <a:lnTo>
                    <a:pt x="50659" y="1024630"/>
                  </a:lnTo>
                  <a:lnTo>
                    <a:pt x="35547" y="981849"/>
                  </a:lnTo>
                  <a:lnTo>
                    <a:pt x="22985" y="937928"/>
                  </a:lnTo>
                  <a:lnTo>
                    <a:pt x="13061" y="892956"/>
                  </a:lnTo>
                  <a:lnTo>
                    <a:pt x="5863" y="847021"/>
                  </a:lnTo>
                  <a:lnTo>
                    <a:pt x="1480" y="800211"/>
                  </a:lnTo>
                  <a:lnTo>
                    <a:pt x="0" y="752614"/>
                  </a:lnTo>
                  <a:lnTo>
                    <a:pt x="1480" y="705018"/>
                  </a:lnTo>
                  <a:lnTo>
                    <a:pt x="5863" y="658208"/>
                  </a:lnTo>
                  <a:lnTo>
                    <a:pt x="13061" y="612273"/>
                  </a:lnTo>
                  <a:lnTo>
                    <a:pt x="22985" y="567301"/>
                  </a:lnTo>
                  <a:lnTo>
                    <a:pt x="35547" y="523380"/>
                  </a:lnTo>
                  <a:lnTo>
                    <a:pt x="50659" y="480598"/>
                  </a:lnTo>
                  <a:lnTo>
                    <a:pt x="68232" y="439044"/>
                  </a:lnTo>
                  <a:lnTo>
                    <a:pt x="88180" y="398806"/>
                  </a:lnTo>
                  <a:lnTo>
                    <a:pt x="110412" y="359971"/>
                  </a:lnTo>
                  <a:lnTo>
                    <a:pt x="134842" y="322629"/>
                  </a:lnTo>
                  <a:lnTo>
                    <a:pt x="161381" y="286867"/>
                  </a:lnTo>
                  <a:lnTo>
                    <a:pt x="189941" y="252773"/>
                  </a:lnTo>
                  <a:lnTo>
                    <a:pt x="220433" y="220435"/>
                  </a:lnTo>
                  <a:lnTo>
                    <a:pt x="252771" y="189942"/>
                  </a:lnTo>
                  <a:lnTo>
                    <a:pt x="286864" y="161382"/>
                  </a:lnTo>
                  <a:lnTo>
                    <a:pt x="322626" y="134843"/>
                  </a:lnTo>
                  <a:lnTo>
                    <a:pt x="359968" y="110413"/>
                  </a:lnTo>
                  <a:lnTo>
                    <a:pt x="398802" y="88180"/>
                  </a:lnTo>
                  <a:lnTo>
                    <a:pt x="439039" y="68233"/>
                  </a:lnTo>
                  <a:lnTo>
                    <a:pt x="480592" y="50659"/>
                  </a:lnTo>
                  <a:lnTo>
                    <a:pt x="523373" y="35547"/>
                  </a:lnTo>
                  <a:lnTo>
                    <a:pt x="567293" y="22985"/>
                  </a:lnTo>
                  <a:lnTo>
                    <a:pt x="612264" y="13061"/>
                  </a:lnTo>
                  <a:lnTo>
                    <a:pt x="658198" y="5863"/>
                  </a:lnTo>
                  <a:lnTo>
                    <a:pt x="705006" y="1480"/>
                  </a:lnTo>
                  <a:lnTo>
                    <a:pt x="752602" y="0"/>
                  </a:lnTo>
                  <a:lnTo>
                    <a:pt x="800199" y="1480"/>
                  </a:lnTo>
                  <a:lnTo>
                    <a:pt x="847011" y="5863"/>
                  </a:lnTo>
                  <a:lnTo>
                    <a:pt x="892947" y="13061"/>
                  </a:lnTo>
                  <a:lnTo>
                    <a:pt x="937919" y="22985"/>
                  </a:lnTo>
                  <a:lnTo>
                    <a:pt x="981841" y="35547"/>
                  </a:lnTo>
                  <a:lnTo>
                    <a:pt x="1024623" y="50659"/>
                  </a:lnTo>
                  <a:lnTo>
                    <a:pt x="1066177" y="68233"/>
                  </a:lnTo>
                  <a:lnTo>
                    <a:pt x="1106415" y="88180"/>
                  </a:lnTo>
                  <a:lnTo>
                    <a:pt x="1145250" y="110413"/>
                  </a:lnTo>
                  <a:lnTo>
                    <a:pt x="1182592" y="134843"/>
                  </a:lnTo>
                  <a:lnTo>
                    <a:pt x="1218354" y="161382"/>
                  </a:lnTo>
                  <a:lnTo>
                    <a:pt x="1252448" y="189942"/>
                  </a:lnTo>
                  <a:lnTo>
                    <a:pt x="1284785" y="220435"/>
                  </a:lnTo>
                  <a:lnTo>
                    <a:pt x="1315278" y="252773"/>
                  </a:lnTo>
                  <a:lnTo>
                    <a:pt x="1343838" y="286867"/>
                  </a:lnTo>
                  <a:lnTo>
                    <a:pt x="1370376" y="322629"/>
                  </a:lnTo>
                  <a:lnTo>
                    <a:pt x="1394806" y="359971"/>
                  </a:lnTo>
                  <a:lnTo>
                    <a:pt x="1417038" y="398806"/>
                  </a:lnTo>
                  <a:lnTo>
                    <a:pt x="1436985" y="439044"/>
                  </a:lnTo>
                  <a:lnTo>
                    <a:pt x="1454558" y="480598"/>
                  </a:lnTo>
                  <a:lnTo>
                    <a:pt x="1469670" y="523380"/>
                  </a:lnTo>
                  <a:lnTo>
                    <a:pt x="1482231" y="567301"/>
                  </a:lnTo>
                  <a:lnTo>
                    <a:pt x="1492155" y="612273"/>
                  </a:lnTo>
                  <a:lnTo>
                    <a:pt x="1499352" y="658208"/>
                  </a:lnTo>
                  <a:lnTo>
                    <a:pt x="1503736" y="705018"/>
                  </a:lnTo>
                  <a:lnTo>
                    <a:pt x="1505216" y="752614"/>
                  </a:lnTo>
                  <a:close/>
                </a:path>
              </a:pathLst>
            </a:custGeom>
            <a:ln w="31115">
              <a:solidFill>
                <a:srgbClr val="004166"/>
              </a:solidFill>
            </a:ln>
          </p:spPr>
          <p:txBody>
            <a:bodyPr wrap="square" lIns="0" tIns="0" rIns="0" bIns="0" rtlCol="0"/>
            <a:lstStyle/>
            <a:p>
              <a:endParaRPr/>
            </a:p>
          </p:txBody>
        </p:sp>
      </p:grpSp>
      <p:grpSp>
        <p:nvGrpSpPr>
          <p:cNvPr id="56" name="Group 55">
            <a:extLst>
              <a:ext uri="{FF2B5EF4-FFF2-40B4-BE49-F238E27FC236}">
                <a16:creationId xmlns:a16="http://schemas.microsoft.com/office/drawing/2014/main" id="{F466880C-249A-6A4B-9F91-53315B9084AD}"/>
              </a:ext>
            </a:extLst>
          </p:cNvPr>
          <p:cNvGrpSpPr/>
          <p:nvPr/>
        </p:nvGrpSpPr>
        <p:grpSpPr>
          <a:xfrm>
            <a:off x="5914688" y="4690916"/>
            <a:ext cx="1550035" cy="1550035"/>
            <a:chOff x="5914688" y="4690916"/>
            <a:chExt cx="1550035" cy="1550035"/>
          </a:xfrm>
        </p:grpSpPr>
        <p:sp>
          <p:nvSpPr>
            <p:cNvPr id="35" name="object 35"/>
            <p:cNvSpPr/>
            <p:nvPr/>
          </p:nvSpPr>
          <p:spPr>
            <a:xfrm>
              <a:off x="5955911" y="4732140"/>
              <a:ext cx="1467485" cy="1467485"/>
            </a:xfrm>
            <a:custGeom>
              <a:avLst/>
              <a:gdLst/>
              <a:ahLst/>
              <a:cxnLst/>
              <a:rect l="l" t="t" r="r" b="b"/>
              <a:pathLst>
                <a:path w="1467484" h="1467485">
                  <a:moveTo>
                    <a:pt x="1467332" y="733678"/>
                  </a:moveTo>
                  <a:lnTo>
                    <a:pt x="1465772" y="781917"/>
                  </a:lnTo>
                  <a:lnTo>
                    <a:pt x="1461154" y="829323"/>
                  </a:lnTo>
                  <a:lnTo>
                    <a:pt x="1453577" y="875799"/>
                  </a:lnTo>
                  <a:lnTo>
                    <a:pt x="1443137" y="921249"/>
                  </a:lnTo>
                  <a:lnTo>
                    <a:pt x="1429929" y="965575"/>
                  </a:lnTo>
                  <a:lnTo>
                    <a:pt x="1414052" y="1008682"/>
                  </a:lnTo>
                  <a:lnTo>
                    <a:pt x="1395601" y="1050472"/>
                  </a:lnTo>
                  <a:lnTo>
                    <a:pt x="1374674" y="1090849"/>
                  </a:lnTo>
                  <a:lnTo>
                    <a:pt x="1351367" y="1129716"/>
                  </a:lnTo>
                  <a:lnTo>
                    <a:pt x="1325776" y="1166977"/>
                  </a:lnTo>
                  <a:lnTo>
                    <a:pt x="1297999" y="1202534"/>
                  </a:lnTo>
                  <a:lnTo>
                    <a:pt x="1268132" y="1236292"/>
                  </a:lnTo>
                  <a:lnTo>
                    <a:pt x="1236272" y="1268153"/>
                  </a:lnTo>
                  <a:lnTo>
                    <a:pt x="1202514" y="1298021"/>
                  </a:lnTo>
                  <a:lnTo>
                    <a:pt x="1166957" y="1325798"/>
                  </a:lnTo>
                  <a:lnTo>
                    <a:pt x="1129697" y="1351389"/>
                  </a:lnTo>
                  <a:lnTo>
                    <a:pt x="1090830" y="1374697"/>
                  </a:lnTo>
                  <a:lnTo>
                    <a:pt x="1050452" y="1395625"/>
                  </a:lnTo>
                  <a:lnTo>
                    <a:pt x="1008662" y="1414076"/>
                  </a:lnTo>
                  <a:lnTo>
                    <a:pt x="965555" y="1429953"/>
                  </a:lnTo>
                  <a:lnTo>
                    <a:pt x="921228" y="1443161"/>
                  </a:lnTo>
                  <a:lnTo>
                    <a:pt x="875777" y="1453602"/>
                  </a:lnTo>
                  <a:lnTo>
                    <a:pt x="829300" y="1461179"/>
                  </a:lnTo>
                  <a:lnTo>
                    <a:pt x="781893" y="1465797"/>
                  </a:lnTo>
                  <a:lnTo>
                    <a:pt x="733653" y="1467357"/>
                  </a:lnTo>
                  <a:lnTo>
                    <a:pt x="685416" y="1465797"/>
                  </a:lnTo>
                  <a:lnTo>
                    <a:pt x="638011" y="1461179"/>
                  </a:lnTo>
                  <a:lnTo>
                    <a:pt x="591537" y="1453602"/>
                  </a:lnTo>
                  <a:lnTo>
                    <a:pt x="546089" y="1443161"/>
                  </a:lnTo>
                  <a:lnTo>
                    <a:pt x="501764" y="1429953"/>
                  </a:lnTo>
                  <a:lnTo>
                    <a:pt x="458658" y="1414076"/>
                  </a:lnTo>
                  <a:lnTo>
                    <a:pt x="416870" y="1395625"/>
                  </a:lnTo>
                  <a:lnTo>
                    <a:pt x="376494" y="1374697"/>
                  </a:lnTo>
                  <a:lnTo>
                    <a:pt x="337628" y="1351389"/>
                  </a:lnTo>
                  <a:lnTo>
                    <a:pt x="300369" y="1325798"/>
                  </a:lnTo>
                  <a:lnTo>
                    <a:pt x="264813" y="1298021"/>
                  </a:lnTo>
                  <a:lnTo>
                    <a:pt x="231056" y="1268153"/>
                  </a:lnTo>
                  <a:lnTo>
                    <a:pt x="199197" y="1236292"/>
                  </a:lnTo>
                  <a:lnTo>
                    <a:pt x="169330" y="1202534"/>
                  </a:lnTo>
                  <a:lnTo>
                    <a:pt x="141553" y="1166977"/>
                  </a:lnTo>
                  <a:lnTo>
                    <a:pt x="115963" y="1129716"/>
                  </a:lnTo>
                  <a:lnTo>
                    <a:pt x="92657" y="1090849"/>
                  </a:lnTo>
                  <a:lnTo>
                    <a:pt x="71730" y="1050472"/>
                  </a:lnTo>
                  <a:lnTo>
                    <a:pt x="53279" y="1008682"/>
                  </a:lnTo>
                  <a:lnTo>
                    <a:pt x="37402" y="965575"/>
                  </a:lnTo>
                  <a:lnTo>
                    <a:pt x="24195" y="921249"/>
                  </a:lnTo>
                  <a:lnTo>
                    <a:pt x="13754" y="875799"/>
                  </a:lnTo>
                  <a:lnTo>
                    <a:pt x="6177" y="829323"/>
                  </a:lnTo>
                  <a:lnTo>
                    <a:pt x="1560" y="781917"/>
                  </a:lnTo>
                  <a:lnTo>
                    <a:pt x="0" y="733678"/>
                  </a:lnTo>
                  <a:lnTo>
                    <a:pt x="1560" y="685440"/>
                  </a:lnTo>
                  <a:lnTo>
                    <a:pt x="6177" y="638034"/>
                  </a:lnTo>
                  <a:lnTo>
                    <a:pt x="13754" y="591558"/>
                  </a:lnTo>
                  <a:lnTo>
                    <a:pt x="24195" y="546108"/>
                  </a:lnTo>
                  <a:lnTo>
                    <a:pt x="37402" y="501782"/>
                  </a:lnTo>
                  <a:lnTo>
                    <a:pt x="53279" y="458675"/>
                  </a:lnTo>
                  <a:lnTo>
                    <a:pt x="71730" y="416885"/>
                  </a:lnTo>
                  <a:lnTo>
                    <a:pt x="92657" y="376508"/>
                  </a:lnTo>
                  <a:lnTo>
                    <a:pt x="115963" y="337641"/>
                  </a:lnTo>
                  <a:lnTo>
                    <a:pt x="141553" y="300380"/>
                  </a:lnTo>
                  <a:lnTo>
                    <a:pt x="169330" y="264823"/>
                  </a:lnTo>
                  <a:lnTo>
                    <a:pt x="199197" y="231065"/>
                  </a:lnTo>
                  <a:lnTo>
                    <a:pt x="231056" y="199204"/>
                  </a:lnTo>
                  <a:lnTo>
                    <a:pt x="264813" y="169336"/>
                  </a:lnTo>
                  <a:lnTo>
                    <a:pt x="300369" y="141559"/>
                  </a:lnTo>
                  <a:lnTo>
                    <a:pt x="337628" y="115968"/>
                  </a:lnTo>
                  <a:lnTo>
                    <a:pt x="376494" y="92660"/>
                  </a:lnTo>
                  <a:lnTo>
                    <a:pt x="416870" y="71732"/>
                  </a:lnTo>
                  <a:lnTo>
                    <a:pt x="458658" y="53281"/>
                  </a:lnTo>
                  <a:lnTo>
                    <a:pt x="501764" y="37404"/>
                  </a:lnTo>
                  <a:lnTo>
                    <a:pt x="546089" y="24196"/>
                  </a:lnTo>
                  <a:lnTo>
                    <a:pt x="591537" y="13755"/>
                  </a:lnTo>
                  <a:lnTo>
                    <a:pt x="638011" y="6178"/>
                  </a:lnTo>
                  <a:lnTo>
                    <a:pt x="685416" y="1560"/>
                  </a:lnTo>
                  <a:lnTo>
                    <a:pt x="733653" y="0"/>
                  </a:lnTo>
                  <a:lnTo>
                    <a:pt x="781893" y="1560"/>
                  </a:lnTo>
                  <a:lnTo>
                    <a:pt x="829300" y="6178"/>
                  </a:lnTo>
                  <a:lnTo>
                    <a:pt x="875777" y="13755"/>
                  </a:lnTo>
                  <a:lnTo>
                    <a:pt x="921228" y="24196"/>
                  </a:lnTo>
                  <a:lnTo>
                    <a:pt x="965555" y="37404"/>
                  </a:lnTo>
                  <a:lnTo>
                    <a:pt x="1008662" y="53281"/>
                  </a:lnTo>
                  <a:lnTo>
                    <a:pt x="1050452" y="71732"/>
                  </a:lnTo>
                  <a:lnTo>
                    <a:pt x="1090830" y="92660"/>
                  </a:lnTo>
                  <a:lnTo>
                    <a:pt x="1129697" y="115968"/>
                  </a:lnTo>
                  <a:lnTo>
                    <a:pt x="1166957" y="141559"/>
                  </a:lnTo>
                  <a:lnTo>
                    <a:pt x="1202514" y="169336"/>
                  </a:lnTo>
                  <a:lnTo>
                    <a:pt x="1236272" y="199204"/>
                  </a:lnTo>
                  <a:lnTo>
                    <a:pt x="1268132" y="231065"/>
                  </a:lnTo>
                  <a:lnTo>
                    <a:pt x="1297999" y="264823"/>
                  </a:lnTo>
                  <a:lnTo>
                    <a:pt x="1325776" y="300380"/>
                  </a:lnTo>
                  <a:lnTo>
                    <a:pt x="1351367" y="337641"/>
                  </a:lnTo>
                  <a:lnTo>
                    <a:pt x="1374674" y="376508"/>
                  </a:lnTo>
                  <a:lnTo>
                    <a:pt x="1395601" y="416885"/>
                  </a:lnTo>
                  <a:lnTo>
                    <a:pt x="1414052" y="458675"/>
                  </a:lnTo>
                  <a:lnTo>
                    <a:pt x="1429929" y="501782"/>
                  </a:lnTo>
                  <a:lnTo>
                    <a:pt x="1443137" y="546108"/>
                  </a:lnTo>
                  <a:lnTo>
                    <a:pt x="1453577" y="591558"/>
                  </a:lnTo>
                  <a:lnTo>
                    <a:pt x="1461154" y="638034"/>
                  </a:lnTo>
                  <a:lnTo>
                    <a:pt x="1465772" y="685440"/>
                  </a:lnTo>
                  <a:lnTo>
                    <a:pt x="1467332" y="733678"/>
                  </a:lnTo>
                  <a:close/>
                </a:path>
              </a:pathLst>
            </a:custGeom>
            <a:ln w="30340">
              <a:solidFill>
                <a:srgbClr val="00ACDD"/>
              </a:solidFill>
            </a:ln>
          </p:spPr>
          <p:txBody>
            <a:bodyPr wrap="square" lIns="0" tIns="0" rIns="0" bIns="0" rtlCol="0"/>
            <a:lstStyle/>
            <a:p>
              <a:endParaRPr/>
            </a:p>
          </p:txBody>
        </p:sp>
        <p:sp>
          <p:nvSpPr>
            <p:cNvPr id="36" name="object 36"/>
            <p:cNvSpPr/>
            <p:nvPr/>
          </p:nvSpPr>
          <p:spPr>
            <a:xfrm>
              <a:off x="5914688" y="4690916"/>
              <a:ext cx="1550035" cy="1550035"/>
            </a:xfrm>
            <a:custGeom>
              <a:avLst/>
              <a:gdLst/>
              <a:ahLst/>
              <a:cxnLst/>
              <a:rect l="l" t="t" r="r" b="b"/>
              <a:pathLst>
                <a:path w="1550034" h="1550035">
                  <a:moveTo>
                    <a:pt x="1549780" y="774903"/>
                  </a:moveTo>
                  <a:lnTo>
                    <a:pt x="1548366" y="822107"/>
                  </a:lnTo>
                  <a:lnTo>
                    <a:pt x="1544178" y="868564"/>
                  </a:lnTo>
                  <a:lnTo>
                    <a:pt x="1537296" y="914192"/>
                  </a:lnTo>
                  <a:lnTo>
                    <a:pt x="1527802" y="958910"/>
                  </a:lnTo>
                  <a:lnTo>
                    <a:pt x="1515777" y="1002636"/>
                  </a:lnTo>
                  <a:lnTo>
                    <a:pt x="1501302" y="1045290"/>
                  </a:lnTo>
                  <a:lnTo>
                    <a:pt x="1484457" y="1086792"/>
                  </a:lnTo>
                  <a:lnTo>
                    <a:pt x="1465325" y="1127058"/>
                  </a:lnTo>
                  <a:lnTo>
                    <a:pt x="1443986" y="1166010"/>
                  </a:lnTo>
                  <a:lnTo>
                    <a:pt x="1420520" y="1203565"/>
                  </a:lnTo>
                  <a:lnTo>
                    <a:pt x="1395010" y="1239643"/>
                  </a:lnTo>
                  <a:lnTo>
                    <a:pt x="1367536" y="1274162"/>
                  </a:lnTo>
                  <a:lnTo>
                    <a:pt x="1338180" y="1307041"/>
                  </a:lnTo>
                  <a:lnTo>
                    <a:pt x="1307021" y="1338200"/>
                  </a:lnTo>
                  <a:lnTo>
                    <a:pt x="1274142" y="1367558"/>
                  </a:lnTo>
                  <a:lnTo>
                    <a:pt x="1239623" y="1395032"/>
                  </a:lnTo>
                  <a:lnTo>
                    <a:pt x="1203545" y="1420543"/>
                  </a:lnTo>
                  <a:lnTo>
                    <a:pt x="1165990" y="1444008"/>
                  </a:lnTo>
                  <a:lnTo>
                    <a:pt x="1127039" y="1465348"/>
                  </a:lnTo>
                  <a:lnTo>
                    <a:pt x="1086772" y="1484481"/>
                  </a:lnTo>
                  <a:lnTo>
                    <a:pt x="1045270" y="1501326"/>
                  </a:lnTo>
                  <a:lnTo>
                    <a:pt x="1002615" y="1515801"/>
                  </a:lnTo>
                  <a:lnTo>
                    <a:pt x="958888" y="1527827"/>
                  </a:lnTo>
                  <a:lnTo>
                    <a:pt x="914170" y="1537321"/>
                  </a:lnTo>
                  <a:lnTo>
                    <a:pt x="868541" y="1544203"/>
                  </a:lnTo>
                  <a:lnTo>
                    <a:pt x="822083" y="1548392"/>
                  </a:lnTo>
                  <a:lnTo>
                    <a:pt x="774877" y="1549806"/>
                  </a:lnTo>
                  <a:lnTo>
                    <a:pt x="727674" y="1548392"/>
                  </a:lnTo>
                  <a:lnTo>
                    <a:pt x="681219" y="1544203"/>
                  </a:lnTo>
                  <a:lnTo>
                    <a:pt x="635592" y="1537321"/>
                  </a:lnTo>
                  <a:lnTo>
                    <a:pt x="590876" y="1527827"/>
                  </a:lnTo>
                  <a:lnTo>
                    <a:pt x="547151" y="1515801"/>
                  </a:lnTo>
                  <a:lnTo>
                    <a:pt x="504498" y="1501326"/>
                  </a:lnTo>
                  <a:lnTo>
                    <a:pt x="462998" y="1484481"/>
                  </a:lnTo>
                  <a:lnTo>
                    <a:pt x="422732" y="1465348"/>
                  </a:lnTo>
                  <a:lnTo>
                    <a:pt x="383782" y="1444008"/>
                  </a:lnTo>
                  <a:lnTo>
                    <a:pt x="346228" y="1420543"/>
                  </a:lnTo>
                  <a:lnTo>
                    <a:pt x="310152" y="1395032"/>
                  </a:lnTo>
                  <a:lnTo>
                    <a:pt x="275634" y="1367558"/>
                  </a:lnTo>
                  <a:lnTo>
                    <a:pt x="242755" y="1338200"/>
                  </a:lnTo>
                  <a:lnTo>
                    <a:pt x="211598" y="1307041"/>
                  </a:lnTo>
                  <a:lnTo>
                    <a:pt x="182241" y="1274162"/>
                  </a:lnTo>
                  <a:lnTo>
                    <a:pt x="154768" y="1239643"/>
                  </a:lnTo>
                  <a:lnTo>
                    <a:pt x="129258" y="1203565"/>
                  </a:lnTo>
                  <a:lnTo>
                    <a:pt x="105793" y="1166010"/>
                  </a:lnTo>
                  <a:lnTo>
                    <a:pt x="84454" y="1127058"/>
                  </a:lnTo>
                  <a:lnTo>
                    <a:pt x="65322" y="1086792"/>
                  </a:lnTo>
                  <a:lnTo>
                    <a:pt x="48478" y="1045290"/>
                  </a:lnTo>
                  <a:lnTo>
                    <a:pt x="34003" y="1002636"/>
                  </a:lnTo>
                  <a:lnTo>
                    <a:pt x="21978" y="958910"/>
                  </a:lnTo>
                  <a:lnTo>
                    <a:pt x="12484" y="914192"/>
                  </a:lnTo>
                  <a:lnTo>
                    <a:pt x="5602" y="868564"/>
                  </a:lnTo>
                  <a:lnTo>
                    <a:pt x="1414" y="822107"/>
                  </a:lnTo>
                  <a:lnTo>
                    <a:pt x="0" y="774903"/>
                  </a:lnTo>
                  <a:lnTo>
                    <a:pt x="1414" y="727698"/>
                  </a:lnTo>
                  <a:lnTo>
                    <a:pt x="5602" y="681241"/>
                  </a:lnTo>
                  <a:lnTo>
                    <a:pt x="12484" y="635614"/>
                  </a:lnTo>
                  <a:lnTo>
                    <a:pt x="21978" y="590896"/>
                  </a:lnTo>
                  <a:lnTo>
                    <a:pt x="34003" y="547169"/>
                  </a:lnTo>
                  <a:lnTo>
                    <a:pt x="48478" y="504515"/>
                  </a:lnTo>
                  <a:lnTo>
                    <a:pt x="65322" y="463014"/>
                  </a:lnTo>
                  <a:lnTo>
                    <a:pt x="84454" y="422747"/>
                  </a:lnTo>
                  <a:lnTo>
                    <a:pt x="105793" y="383795"/>
                  </a:lnTo>
                  <a:lnTo>
                    <a:pt x="129258" y="346240"/>
                  </a:lnTo>
                  <a:lnTo>
                    <a:pt x="154768" y="310163"/>
                  </a:lnTo>
                  <a:lnTo>
                    <a:pt x="182241" y="275644"/>
                  </a:lnTo>
                  <a:lnTo>
                    <a:pt x="211598" y="242764"/>
                  </a:lnTo>
                  <a:lnTo>
                    <a:pt x="242755" y="211605"/>
                  </a:lnTo>
                  <a:lnTo>
                    <a:pt x="275634" y="182248"/>
                  </a:lnTo>
                  <a:lnTo>
                    <a:pt x="310152" y="154773"/>
                  </a:lnTo>
                  <a:lnTo>
                    <a:pt x="346228" y="129263"/>
                  </a:lnTo>
                  <a:lnTo>
                    <a:pt x="383782" y="105797"/>
                  </a:lnTo>
                  <a:lnTo>
                    <a:pt x="422732" y="84457"/>
                  </a:lnTo>
                  <a:lnTo>
                    <a:pt x="462998" y="65324"/>
                  </a:lnTo>
                  <a:lnTo>
                    <a:pt x="504498" y="48480"/>
                  </a:lnTo>
                  <a:lnTo>
                    <a:pt x="547151" y="34004"/>
                  </a:lnTo>
                  <a:lnTo>
                    <a:pt x="590876" y="21979"/>
                  </a:lnTo>
                  <a:lnTo>
                    <a:pt x="635592" y="12484"/>
                  </a:lnTo>
                  <a:lnTo>
                    <a:pt x="681219" y="5602"/>
                  </a:lnTo>
                  <a:lnTo>
                    <a:pt x="727674" y="1414"/>
                  </a:lnTo>
                  <a:lnTo>
                    <a:pt x="774877" y="0"/>
                  </a:lnTo>
                  <a:lnTo>
                    <a:pt x="822083" y="1414"/>
                  </a:lnTo>
                  <a:lnTo>
                    <a:pt x="868541" y="5602"/>
                  </a:lnTo>
                  <a:lnTo>
                    <a:pt x="914170" y="12484"/>
                  </a:lnTo>
                  <a:lnTo>
                    <a:pt x="958888" y="21979"/>
                  </a:lnTo>
                  <a:lnTo>
                    <a:pt x="1002615" y="34004"/>
                  </a:lnTo>
                  <a:lnTo>
                    <a:pt x="1045270" y="48480"/>
                  </a:lnTo>
                  <a:lnTo>
                    <a:pt x="1086772" y="65324"/>
                  </a:lnTo>
                  <a:lnTo>
                    <a:pt x="1127039" y="84457"/>
                  </a:lnTo>
                  <a:lnTo>
                    <a:pt x="1165990" y="105797"/>
                  </a:lnTo>
                  <a:lnTo>
                    <a:pt x="1203545" y="129263"/>
                  </a:lnTo>
                  <a:lnTo>
                    <a:pt x="1239623" y="154773"/>
                  </a:lnTo>
                  <a:lnTo>
                    <a:pt x="1274142" y="182248"/>
                  </a:lnTo>
                  <a:lnTo>
                    <a:pt x="1307021" y="211605"/>
                  </a:lnTo>
                  <a:lnTo>
                    <a:pt x="1338180" y="242764"/>
                  </a:lnTo>
                  <a:lnTo>
                    <a:pt x="1367536" y="275644"/>
                  </a:lnTo>
                  <a:lnTo>
                    <a:pt x="1395010" y="310163"/>
                  </a:lnTo>
                  <a:lnTo>
                    <a:pt x="1420520" y="346240"/>
                  </a:lnTo>
                  <a:lnTo>
                    <a:pt x="1443986" y="383795"/>
                  </a:lnTo>
                  <a:lnTo>
                    <a:pt x="1465325" y="422747"/>
                  </a:lnTo>
                  <a:lnTo>
                    <a:pt x="1484457" y="463014"/>
                  </a:lnTo>
                  <a:lnTo>
                    <a:pt x="1501302" y="504515"/>
                  </a:lnTo>
                  <a:lnTo>
                    <a:pt x="1515777" y="547169"/>
                  </a:lnTo>
                  <a:lnTo>
                    <a:pt x="1527802" y="590896"/>
                  </a:lnTo>
                  <a:lnTo>
                    <a:pt x="1537296" y="635614"/>
                  </a:lnTo>
                  <a:lnTo>
                    <a:pt x="1544178" y="681241"/>
                  </a:lnTo>
                  <a:lnTo>
                    <a:pt x="1548366" y="727698"/>
                  </a:lnTo>
                  <a:lnTo>
                    <a:pt x="1549780" y="774903"/>
                  </a:lnTo>
                  <a:close/>
                </a:path>
              </a:pathLst>
            </a:custGeom>
            <a:ln w="32042">
              <a:solidFill>
                <a:srgbClr val="95BB33"/>
              </a:solidFill>
            </a:ln>
          </p:spPr>
          <p:txBody>
            <a:bodyPr wrap="square" lIns="0" tIns="0" rIns="0" bIns="0" rtlCol="0"/>
            <a:lstStyle/>
            <a:p>
              <a:endParaRPr/>
            </a:p>
          </p:txBody>
        </p:sp>
        <p:sp>
          <p:nvSpPr>
            <p:cNvPr id="37" name="object 37"/>
            <p:cNvSpPr/>
            <p:nvPr/>
          </p:nvSpPr>
          <p:spPr>
            <a:xfrm>
              <a:off x="5936966" y="4713204"/>
              <a:ext cx="1505585" cy="1505585"/>
            </a:xfrm>
            <a:custGeom>
              <a:avLst/>
              <a:gdLst/>
              <a:ahLst/>
              <a:cxnLst/>
              <a:rect l="l" t="t" r="r" b="b"/>
              <a:pathLst>
                <a:path w="1505584" h="1505585">
                  <a:moveTo>
                    <a:pt x="1505216" y="752614"/>
                  </a:moveTo>
                  <a:lnTo>
                    <a:pt x="1503736" y="800211"/>
                  </a:lnTo>
                  <a:lnTo>
                    <a:pt x="1499352" y="847021"/>
                  </a:lnTo>
                  <a:lnTo>
                    <a:pt x="1492155" y="892956"/>
                  </a:lnTo>
                  <a:lnTo>
                    <a:pt x="1482231" y="937928"/>
                  </a:lnTo>
                  <a:lnTo>
                    <a:pt x="1469670" y="981849"/>
                  </a:lnTo>
                  <a:lnTo>
                    <a:pt x="1454558" y="1024630"/>
                  </a:lnTo>
                  <a:lnTo>
                    <a:pt x="1436985" y="1066184"/>
                  </a:lnTo>
                  <a:lnTo>
                    <a:pt x="1417038" y="1106422"/>
                  </a:lnTo>
                  <a:lnTo>
                    <a:pt x="1394806" y="1145257"/>
                  </a:lnTo>
                  <a:lnTo>
                    <a:pt x="1370376" y="1182599"/>
                  </a:lnTo>
                  <a:lnTo>
                    <a:pt x="1343838" y="1218362"/>
                  </a:lnTo>
                  <a:lnTo>
                    <a:pt x="1315278" y="1252456"/>
                  </a:lnTo>
                  <a:lnTo>
                    <a:pt x="1284785" y="1284793"/>
                  </a:lnTo>
                  <a:lnTo>
                    <a:pt x="1252448" y="1315286"/>
                  </a:lnTo>
                  <a:lnTo>
                    <a:pt x="1218354" y="1343846"/>
                  </a:lnTo>
                  <a:lnTo>
                    <a:pt x="1182592" y="1370386"/>
                  </a:lnTo>
                  <a:lnTo>
                    <a:pt x="1145250" y="1394816"/>
                  </a:lnTo>
                  <a:lnTo>
                    <a:pt x="1106415" y="1417048"/>
                  </a:lnTo>
                  <a:lnTo>
                    <a:pt x="1066177" y="1436996"/>
                  </a:lnTo>
                  <a:lnTo>
                    <a:pt x="1024623" y="1454569"/>
                  </a:lnTo>
                  <a:lnTo>
                    <a:pt x="981841" y="1469681"/>
                  </a:lnTo>
                  <a:lnTo>
                    <a:pt x="937919" y="1482243"/>
                  </a:lnTo>
                  <a:lnTo>
                    <a:pt x="892947" y="1492167"/>
                  </a:lnTo>
                  <a:lnTo>
                    <a:pt x="847011" y="1499365"/>
                  </a:lnTo>
                  <a:lnTo>
                    <a:pt x="800199" y="1503748"/>
                  </a:lnTo>
                  <a:lnTo>
                    <a:pt x="752602" y="1505229"/>
                  </a:lnTo>
                  <a:lnTo>
                    <a:pt x="705006" y="1503748"/>
                  </a:lnTo>
                  <a:lnTo>
                    <a:pt x="658198" y="1499365"/>
                  </a:lnTo>
                  <a:lnTo>
                    <a:pt x="612264" y="1492167"/>
                  </a:lnTo>
                  <a:lnTo>
                    <a:pt x="567293" y="1482243"/>
                  </a:lnTo>
                  <a:lnTo>
                    <a:pt x="523373" y="1469681"/>
                  </a:lnTo>
                  <a:lnTo>
                    <a:pt x="480592" y="1454569"/>
                  </a:lnTo>
                  <a:lnTo>
                    <a:pt x="439039" y="1436996"/>
                  </a:lnTo>
                  <a:lnTo>
                    <a:pt x="398802" y="1417048"/>
                  </a:lnTo>
                  <a:lnTo>
                    <a:pt x="359968" y="1394816"/>
                  </a:lnTo>
                  <a:lnTo>
                    <a:pt x="322626" y="1370386"/>
                  </a:lnTo>
                  <a:lnTo>
                    <a:pt x="286864" y="1343846"/>
                  </a:lnTo>
                  <a:lnTo>
                    <a:pt x="252771" y="1315286"/>
                  </a:lnTo>
                  <a:lnTo>
                    <a:pt x="220433" y="1284793"/>
                  </a:lnTo>
                  <a:lnTo>
                    <a:pt x="189941" y="1252456"/>
                  </a:lnTo>
                  <a:lnTo>
                    <a:pt x="161381" y="1218362"/>
                  </a:lnTo>
                  <a:lnTo>
                    <a:pt x="134842" y="1182599"/>
                  </a:lnTo>
                  <a:lnTo>
                    <a:pt x="110412" y="1145257"/>
                  </a:lnTo>
                  <a:lnTo>
                    <a:pt x="88180" y="1106422"/>
                  </a:lnTo>
                  <a:lnTo>
                    <a:pt x="68232" y="1066184"/>
                  </a:lnTo>
                  <a:lnTo>
                    <a:pt x="50659" y="1024630"/>
                  </a:lnTo>
                  <a:lnTo>
                    <a:pt x="35547" y="981849"/>
                  </a:lnTo>
                  <a:lnTo>
                    <a:pt x="22985" y="937928"/>
                  </a:lnTo>
                  <a:lnTo>
                    <a:pt x="13061" y="892956"/>
                  </a:lnTo>
                  <a:lnTo>
                    <a:pt x="5863" y="847021"/>
                  </a:lnTo>
                  <a:lnTo>
                    <a:pt x="1480" y="800211"/>
                  </a:lnTo>
                  <a:lnTo>
                    <a:pt x="0" y="752614"/>
                  </a:lnTo>
                  <a:lnTo>
                    <a:pt x="1480" y="705018"/>
                  </a:lnTo>
                  <a:lnTo>
                    <a:pt x="5863" y="658208"/>
                  </a:lnTo>
                  <a:lnTo>
                    <a:pt x="13061" y="612273"/>
                  </a:lnTo>
                  <a:lnTo>
                    <a:pt x="22985" y="567301"/>
                  </a:lnTo>
                  <a:lnTo>
                    <a:pt x="35547" y="523380"/>
                  </a:lnTo>
                  <a:lnTo>
                    <a:pt x="50659" y="480598"/>
                  </a:lnTo>
                  <a:lnTo>
                    <a:pt x="68232" y="439044"/>
                  </a:lnTo>
                  <a:lnTo>
                    <a:pt x="88180" y="398806"/>
                  </a:lnTo>
                  <a:lnTo>
                    <a:pt x="110412" y="359971"/>
                  </a:lnTo>
                  <a:lnTo>
                    <a:pt x="134842" y="322629"/>
                  </a:lnTo>
                  <a:lnTo>
                    <a:pt x="161381" y="286867"/>
                  </a:lnTo>
                  <a:lnTo>
                    <a:pt x="189941" y="252773"/>
                  </a:lnTo>
                  <a:lnTo>
                    <a:pt x="220433" y="220435"/>
                  </a:lnTo>
                  <a:lnTo>
                    <a:pt x="252771" y="189942"/>
                  </a:lnTo>
                  <a:lnTo>
                    <a:pt x="286864" y="161382"/>
                  </a:lnTo>
                  <a:lnTo>
                    <a:pt x="322626" y="134843"/>
                  </a:lnTo>
                  <a:lnTo>
                    <a:pt x="359968" y="110413"/>
                  </a:lnTo>
                  <a:lnTo>
                    <a:pt x="398802" y="88180"/>
                  </a:lnTo>
                  <a:lnTo>
                    <a:pt x="439039" y="68233"/>
                  </a:lnTo>
                  <a:lnTo>
                    <a:pt x="480592" y="50659"/>
                  </a:lnTo>
                  <a:lnTo>
                    <a:pt x="523373" y="35547"/>
                  </a:lnTo>
                  <a:lnTo>
                    <a:pt x="567293" y="22985"/>
                  </a:lnTo>
                  <a:lnTo>
                    <a:pt x="612264" y="13061"/>
                  </a:lnTo>
                  <a:lnTo>
                    <a:pt x="658198" y="5863"/>
                  </a:lnTo>
                  <a:lnTo>
                    <a:pt x="705006" y="1480"/>
                  </a:lnTo>
                  <a:lnTo>
                    <a:pt x="752602" y="0"/>
                  </a:lnTo>
                  <a:lnTo>
                    <a:pt x="800199" y="1480"/>
                  </a:lnTo>
                  <a:lnTo>
                    <a:pt x="847011" y="5863"/>
                  </a:lnTo>
                  <a:lnTo>
                    <a:pt x="892947" y="13061"/>
                  </a:lnTo>
                  <a:lnTo>
                    <a:pt x="937919" y="22985"/>
                  </a:lnTo>
                  <a:lnTo>
                    <a:pt x="981841" y="35547"/>
                  </a:lnTo>
                  <a:lnTo>
                    <a:pt x="1024623" y="50659"/>
                  </a:lnTo>
                  <a:lnTo>
                    <a:pt x="1066177" y="68233"/>
                  </a:lnTo>
                  <a:lnTo>
                    <a:pt x="1106415" y="88180"/>
                  </a:lnTo>
                  <a:lnTo>
                    <a:pt x="1145250" y="110413"/>
                  </a:lnTo>
                  <a:lnTo>
                    <a:pt x="1182592" y="134843"/>
                  </a:lnTo>
                  <a:lnTo>
                    <a:pt x="1218354" y="161382"/>
                  </a:lnTo>
                  <a:lnTo>
                    <a:pt x="1252448" y="189942"/>
                  </a:lnTo>
                  <a:lnTo>
                    <a:pt x="1284785" y="220435"/>
                  </a:lnTo>
                  <a:lnTo>
                    <a:pt x="1315278" y="252773"/>
                  </a:lnTo>
                  <a:lnTo>
                    <a:pt x="1343838" y="286867"/>
                  </a:lnTo>
                  <a:lnTo>
                    <a:pt x="1370376" y="322629"/>
                  </a:lnTo>
                  <a:lnTo>
                    <a:pt x="1394806" y="359971"/>
                  </a:lnTo>
                  <a:lnTo>
                    <a:pt x="1417038" y="398806"/>
                  </a:lnTo>
                  <a:lnTo>
                    <a:pt x="1436985" y="439044"/>
                  </a:lnTo>
                  <a:lnTo>
                    <a:pt x="1454558" y="480598"/>
                  </a:lnTo>
                  <a:lnTo>
                    <a:pt x="1469670" y="523380"/>
                  </a:lnTo>
                  <a:lnTo>
                    <a:pt x="1482231" y="567301"/>
                  </a:lnTo>
                  <a:lnTo>
                    <a:pt x="1492155" y="612273"/>
                  </a:lnTo>
                  <a:lnTo>
                    <a:pt x="1499352" y="658208"/>
                  </a:lnTo>
                  <a:lnTo>
                    <a:pt x="1503736" y="705018"/>
                  </a:lnTo>
                  <a:lnTo>
                    <a:pt x="1505216" y="752614"/>
                  </a:lnTo>
                  <a:close/>
                </a:path>
              </a:pathLst>
            </a:custGeom>
            <a:ln w="31115">
              <a:solidFill>
                <a:srgbClr val="004166"/>
              </a:solidFill>
            </a:ln>
          </p:spPr>
          <p:txBody>
            <a:bodyPr wrap="square" lIns="0" tIns="0" rIns="0" bIns="0" rtlCol="0"/>
            <a:lstStyle/>
            <a:p>
              <a:endParaRPr/>
            </a:p>
          </p:txBody>
        </p:sp>
        <p:sp>
          <p:nvSpPr>
            <p:cNvPr id="38" name="object 38"/>
            <p:cNvSpPr/>
            <p:nvPr/>
          </p:nvSpPr>
          <p:spPr>
            <a:xfrm>
              <a:off x="5994077" y="4770316"/>
              <a:ext cx="1391285" cy="1391285"/>
            </a:xfrm>
            <a:custGeom>
              <a:avLst/>
              <a:gdLst/>
              <a:ahLst/>
              <a:cxnLst/>
              <a:rect l="l" t="t" r="r" b="b"/>
              <a:pathLst>
                <a:path w="1391284" h="1391285">
                  <a:moveTo>
                    <a:pt x="695490" y="0"/>
                  </a:moveTo>
                  <a:lnTo>
                    <a:pt x="647872" y="1604"/>
                  </a:lnTo>
                  <a:lnTo>
                    <a:pt x="601115" y="6349"/>
                  </a:lnTo>
                  <a:lnTo>
                    <a:pt x="555323" y="14130"/>
                  </a:lnTo>
                  <a:lnTo>
                    <a:pt x="510600" y="24844"/>
                  </a:lnTo>
                  <a:lnTo>
                    <a:pt x="467048" y="38387"/>
                  </a:lnTo>
                  <a:lnTo>
                    <a:pt x="424772" y="54656"/>
                  </a:lnTo>
                  <a:lnTo>
                    <a:pt x="383875" y="73547"/>
                  </a:lnTo>
                  <a:lnTo>
                    <a:pt x="344461" y="94957"/>
                  </a:lnTo>
                  <a:lnTo>
                    <a:pt x="306633" y="118782"/>
                  </a:lnTo>
                  <a:lnTo>
                    <a:pt x="270495" y="144917"/>
                  </a:lnTo>
                  <a:lnTo>
                    <a:pt x="236150" y="173261"/>
                  </a:lnTo>
                  <a:lnTo>
                    <a:pt x="203703" y="203709"/>
                  </a:lnTo>
                  <a:lnTo>
                    <a:pt x="173256" y="236158"/>
                  </a:lnTo>
                  <a:lnTo>
                    <a:pt x="144913" y="270503"/>
                  </a:lnTo>
                  <a:lnTo>
                    <a:pt x="118778" y="306642"/>
                  </a:lnTo>
                  <a:lnTo>
                    <a:pt x="94954" y="344471"/>
                  </a:lnTo>
                  <a:lnTo>
                    <a:pt x="73545" y="383885"/>
                  </a:lnTo>
                  <a:lnTo>
                    <a:pt x="54654" y="424783"/>
                  </a:lnTo>
                  <a:lnTo>
                    <a:pt x="38386" y="467060"/>
                  </a:lnTo>
                  <a:lnTo>
                    <a:pt x="24843" y="510612"/>
                  </a:lnTo>
                  <a:lnTo>
                    <a:pt x="14129" y="555335"/>
                  </a:lnTo>
                  <a:lnTo>
                    <a:pt x="6348" y="601128"/>
                  </a:lnTo>
                  <a:lnTo>
                    <a:pt x="1604" y="647884"/>
                  </a:lnTo>
                  <a:lnTo>
                    <a:pt x="0" y="695502"/>
                  </a:lnTo>
                  <a:lnTo>
                    <a:pt x="1604" y="743120"/>
                  </a:lnTo>
                  <a:lnTo>
                    <a:pt x="6348" y="789877"/>
                  </a:lnTo>
                  <a:lnTo>
                    <a:pt x="14129" y="835669"/>
                  </a:lnTo>
                  <a:lnTo>
                    <a:pt x="24843" y="880393"/>
                  </a:lnTo>
                  <a:lnTo>
                    <a:pt x="38386" y="923945"/>
                  </a:lnTo>
                  <a:lnTo>
                    <a:pt x="54654" y="966222"/>
                  </a:lnTo>
                  <a:lnTo>
                    <a:pt x="73545" y="1007119"/>
                  </a:lnTo>
                  <a:lnTo>
                    <a:pt x="94954" y="1046534"/>
                  </a:lnTo>
                  <a:lnTo>
                    <a:pt x="118778" y="1084363"/>
                  </a:lnTo>
                  <a:lnTo>
                    <a:pt x="144913" y="1120502"/>
                  </a:lnTo>
                  <a:lnTo>
                    <a:pt x="173256" y="1154847"/>
                  </a:lnTo>
                  <a:lnTo>
                    <a:pt x="203703" y="1187296"/>
                  </a:lnTo>
                  <a:lnTo>
                    <a:pt x="236150" y="1217743"/>
                  </a:lnTo>
                  <a:lnTo>
                    <a:pt x="270495" y="1246087"/>
                  </a:lnTo>
                  <a:lnTo>
                    <a:pt x="306633" y="1272223"/>
                  </a:lnTo>
                  <a:lnTo>
                    <a:pt x="344461" y="1296048"/>
                  </a:lnTo>
                  <a:lnTo>
                    <a:pt x="383875" y="1317457"/>
                  </a:lnTo>
                  <a:lnTo>
                    <a:pt x="424772" y="1336348"/>
                  </a:lnTo>
                  <a:lnTo>
                    <a:pt x="467048" y="1352617"/>
                  </a:lnTo>
                  <a:lnTo>
                    <a:pt x="510600" y="1366161"/>
                  </a:lnTo>
                  <a:lnTo>
                    <a:pt x="555323" y="1376875"/>
                  </a:lnTo>
                  <a:lnTo>
                    <a:pt x="601115" y="1384656"/>
                  </a:lnTo>
                  <a:lnTo>
                    <a:pt x="647872" y="1389401"/>
                  </a:lnTo>
                  <a:lnTo>
                    <a:pt x="695490" y="1391005"/>
                  </a:lnTo>
                  <a:lnTo>
                    <a:pt x="743109" y="1389401"/>
                  </a:lnTo>
                  <a:lnTo>
                    <a:pt x="789867" y="1384656"/>
                  </a:lnTo>
                  <a:lnTo>
                    <a:pt x="835661" y="1376875"/>
                  </a:lnTo>
                  <a:lnTo>
                    <a:pt x="880386" y="1366161"/>
                  </a:lnTo>
                  <a:lnTo>
                    <a:pt x="923939" y="1352617"/>
                  </a:lnTo>
                  <a:lnTo>
                    <a:pt x="966216" y="1336348"/>
                  </a:lnTo>
                  <a:lnTo>
                    <a:pt x="1007115" y="1317457"/>
                  </a:lnTo>
                  <a:lnTo>
                    <a:pt x="1046530" y="1296048"/>
                  </a:lnTo>
                  <a:lnTo>
                    <a:pt x="1084360" y="1272223"/>
                  </a:lnTo>
                  <a:lnTo>
                    <a:pt x="1120499" y="1246087"/>
                  </a:lnTo>
                  <a:lnTo>
                    <a:pt x="1154845" y="1217743"/>
                  </a:lnTo>
                  <a:lnTo>
                    <a:pt x="1187294" y="1187296"/>
                  </a:lnTo>
                  <a:lnTo>
                    <a:pt x="1217742" y="1154847"/>
                  </a:lnTo>
                  <a:lnTo>
                    <a:pt x="1246086" y="1120502"/>
                  </a:lnTo>
                  <a:lnTo>
                    <a:pt x="1272222" y="1084363"/>
                  </a:lnTo>
                  <a:lnTo>
                    <a:pt x="1296047" y="1046534"/>
                  </a:lnTo>
                  <a:lnTo>
                    <a:pt x="1317457" y="1007119"/>
                  </a:lnTo>
                  <a:lnTo>
                    <a:pt x="1336348" y="966222"/>
                  </a:lnTo>
                  <a:lnTo>
                    <a:pt x="1352617" y="923945"/>
                  </a:lnTo>
                  <a:lnTo>
                    <a:pt x="1366161" y="880393"/>
                  </a:lnTo>
                  <a:lnTo>
                    <a:pt x="1376875" y="835669"/>
                  </a:lnTo>
                  <a:lnTo>
                    <a:pt x="1384656" y="789877"/>
                  </a:lnTo>
                  <a:lnTo>
                    <a:pt x="1389401" y="743120"/>
                  </a:lnTo>
                  <a:lnTo>
                    <a:pt x="1391005" y="695502"/>
                  </a:lnTo>
                  <a:lnTo>
                    <a:pt x="1389401" y="647884"/>
                  </a:lnTo>
                  <a:lnTo>
                    <a:pt x="1384656" y="601128"/>
                  </a:lnTo>
                  <a:lnTo>
                    <a:pt x="1376875" y="555335"/>
                  </a:lnTo>
                  <a:lnTo>
                    <a:pt x="1366161" y="510612"/>
                  </a:lnTo>
                  <a:lnTo>
                    <a:pt x="1352617" y="467060"/>
                  </a:lnTo>
                  <a:lnTo>
                    <a:pt x="1336348" y="424783"/>
                  </a:lnTo>
                  <a:lnTo>
                    <a:pt x="1317457" y="383885"/>
                  </a:lnTo>
                  <a:lnTo>
                    <a:pt x="1296047" y="344471"/>
                  </a:lnTo>
                  <a:lnTo>
                    <a:pt x="1272222" y="306642"/>
                  </a:lnTo>
                  <a:lnTo>
                    <a:pt x="1246086" y="270503"/>
                  </a:lnTo>
                  <a:lnTo>
                    <a:pt x="1217742" y="236158"/>
                  </a:lnTo>
                  <a:lnTo>
                    <a:pt x="1187294" y="203709"/>
                  </a:lnTo>
                  <a:lnTo>
                    <a:pt x="1154845" y="173261"/>
                  </a:lnTo>
                  <a:lnTo>
                    <a:pt x="1120499" y="144917"/>
                  </a:lnTo>
                  <a:lnTo>
                    <a:pt x="1084360" y="118782"/>
                  </a:lnTo>
                  <a:lnTo>
                    <a:pt x="1046530" y="94957"/>
                  </a:lnTo>
                  <a:lnTo>
                    <a:pt x="1007115" y="73547"/>
                  </a:lnTo>
                  <a:lnTo>
                    <a:pt x="966216" y="54656"/>
                  </a:lnTo>
                  <a:lnTo>
                    <a:pt x="923939" y="38387"/>
                  </a:lnTo>
                  <a:lnTo>
                    <a:pt x="880386" y="24844"/>
                  </a:lnTo>
                  <a:lnTo>
                    <a:pt x="835661" y="14130"/>
                  </a:lnTo>
                  <a:lnTo>
                    <a:pt x="789867" y="6349"/>
                  </a:lnTo>
                  <a:lnTo>
                    <a:pt x="743109" y="1604"/>
                  </a:lnTo>
                  <a:lnTo>
                    <a:pt x="695490" y="0"/>
                  </a:lnTo>
                  <a:close/>
                </a:path>
              </a:pathLst>
            </a:custGeom>
            <a:solidFill>
              <a:srgbClr val="FFFFFF">
                <a:alpha val="79998"/>
              </a:srgbClr>
            </a:solidFill>
          </p:spPr>
          <p:txBody>
            <a:bodyPr wrap="square" lIns="0" tIns="0" rIns="0" bIns="0" rtlCol="0"/>
            <a:lstStyle/>
            <a:p>
              <a:endParaRPr/>
            </a:p>
          </p:txBody>
        </p:sp>
      </p:grpSp>
      <p:sp>
        <p:nvSpPr>
          <p:cNvPr id="39" name="object 39"/>
          <p:cNvSpPr txBox="1"/>
          <p:nvPr/>
        </p:nvSpPr>
        <p:spPr>
          <a:xfrm>
            <a:off x="2797349" y="3354572"/>
            <a:ext cx="918844" cy="756920"/>
          </a:xfrm>
          <a:prstGeom prst="rect">
            <a:avLst/>
          </a:prstGeom>
        </p:spPr>
        <p:txBody>
          <a:bodyPr vert="horz" wrap="square" lIns="0" tIns="58419" rIns="0" bIns="0" rtlCol="0">
            <a:spAutoFit/>
          </a:bodyPr>
          <a:lstStyle/>
          <a:p>
            <a:pPr marL="109855" marR="5080" indent="-97790">
              <a:lnSpc>
                <a:spcPts val="1800"/>
              </a:lnSpc>
              <a:spcBef>
                <a:spcPts val="459"/>
              </a:spcBef>
            </a:pPr>
            <a:r>
              <a:rPr sz="1800" spc="-40" dirty="0">
                <a:solidFill>
                  <a:srgbClr val="5F5F5F"/>
                </a:solidFill>
                <a:latin typeface="Calibri"/>
                <a:cs typeface="Calibri"/>
              </a:rPr>
              <a:t>Au</a:t>
            </a:r>
            <a:r>
              <a:rPr sz="1800" spc="-55" dirty="0">
                <a:solidFill>
                  <a:srgbClr val="5F5F5F"/>
                </a:solidFill>
                <a:latin typeface="Calibri"/>
                <a:cs typeface="Calibri"/>
              </a:rPr>
              <a:t>t</a:t>
            </a:r>
            <a:r>
              <a:rPr sz="1800" spc="-40" dirty="0">
                <a:solidFill>
                  <a:srgbClr val="5F5F5F"/>
                </a:solidFill>
                <a:latin typeface="Calibri"/>
                <a:cs typeface="Calibri"/>
              </a:rPr>
              <a:t>om</a:t>
            </a:r>
            <a:r>
              <a:rPr sz="1800" spc="-55" dirty="0">
                <a:solidFill>
                  <a:srgbClr val="5F5F5F"/>
                </a:solidFill>
                <a:latin typeface="Calibri"/>
                <a:cs typeface="Calibri"/>
              </a:rPr>
              <a:t>a</a:t>
            </a:r>
            <a:r>
              <a:rPr sz="1800" spc="-60" dirty="0">
                <a:solidFill>
                  <a:srgbClr val="5F5F5F"/>
                </a:solidFill>
                <a:latin typeface="Calibri"/>
                <a:cs typeface="Calibri"/>
              </a:rPr>
              <a:t>t</a:t>
            </a:r>
            <a:r>
              <a:rPr sz="1800" dirty="0">
                <a:solidFill>
                  <a:srgbClr val="5F5F5F"/>
                </a:solidFill>
                <a:latin typeface="Calibri"/>
                <a:cs typeface="Calibri"/>
              </a:rPr>
              <a:t>e  </a:t>
            </a:r>
            <a:r>
              <a:rPr sz="1800" spc="-45" dirty="0">
                <a:solidFill>
                  <a:srgbClr val="5F5F5F"/>
                </a:solidFill>
                <a:latin typeface="Calibri"/>
                <a:cs typeface="Calibri"/>
              </a:rPr>
              <a:t>Routine  Process</a:t>
            </a:r>
            <a:endParaRPr sz="1800" dirty="0">
              <a:latin typeface="Calibri"/>
              <a:cs typeface="Calibri"/>
            </a:endParaRPr>
          </a:p>
        </p:txBody>
      </p:sp>
      <p:sp>
        <p:nvSpPr>
          <p:cNvPr id="40" name="object 40"/>
          <p:cNvSpPr txBox="1"/>
          <p:nvPr/>
        </p:nvSpPr>
        <p:spPr>
          <a:xfrm>
            <a:off x="2631842" y="4925740"/>
            <a:ext cx="1244600" cy="985519"/>
          </a:xfrm>
          <a:prstGeom prst="rect">
            <a:avLst/>
          </a:prstGeom>
        </p:spPr>
        <p:txBody>
          <a:bodyPr vert="horz" wrap="square" lIns="0" tIns="58419" rIns="0" bIns="0" rtlCol="0">
            <a:spAutoFit/>
          </a:bodyPr>
          <a:lstStyle/>
          <a:p>
            <a:pPr marL="12700" marR="5080" indent="635" algn="ctr">
              <a:lnSpc>
                <a:spcPts val="1800"/>
              </a:lnSpc>
              <a:spcBef>
                <a:spcPts val="459"/>
              </a:spcBef>
            </a:pPr>
            <a:r>
              <a:rPr sz="1800" spc="-45" dirty="0">
                <a:solidFill>
                  <a:srgbClr val="5F5F5F"/>
                </a:solidFill>
                <a:latin typeface="Calibri"/>
                <a:cs typeface="Calibri"/>
              </a:rPr>
              <a:t>Increase  productivity  </a:t>
            </a:r>
            <a:r>
              <a:rPr sz="1800" dirty="0">
                <a:solidFill>
                  <a:srgbClr val="5F5F5F"/>
                </a:solidFill>
                <a:latin typeface="Calibri"/>
                <a:cs typeface="Calibri"/>
              </a:rPr>
              <a:t>&amp;</a:t>
            </a:r>
            <a:r>
              <a:rPr sz="1800" spc="-140" dirty="0">
                <a:solidFill>
                  <a:srgbClr val="5F5F5F"/>
                </a:solidFill>
                <a:latin typeface="Calibri"/>
                <a:cs typeface="Calibri"/>
              </a:rPr>
              <a:t> </a:t>
            </a:r>
            <a:r>
              <a:rPr sz="1800" spc="-45" dirty="0">
                <a:solidFill>
                  <a:srgbClr val="5F5F5F"/>
                </a:solidFill>
                <a:latin typeface="Calibri"/>
                <a:cs typeface="Calibri"/>
              </a:rPr>
              <a:t>operational  </a:t>
            </a:r>
            <a:r>
              <a:rPr sz="1800" spc="-40" dirty="0">
                <a:solidFill>
                  <a:srgbClr val="5F5F5F"/>
                </a:solidFill>
                <a:latin typeface="Calibri"/>
                <a:cs typeface="Calibri"/>
              </a:rPr>
              <a:t>eﬃciencies</a:t>
            </a:r>
            <a:endParaRPr sz="1800" dirty="0">
              <a:latin typeface="Calibri"/>
              <a:cs typeface="Calibri"/>
            </a:endParaRPr>
          </a:p>
        </p:txBody>
      </p:sp>
      <p:sp>
        <p:nvSpPr>
          <p:cNvPr id="41" name="object 41"/>
          <p:cNvSpPr txBox="1"/>
          <p:nvPr/>
        </p:nvSpPr>
        <p:spPr>
          <a:xfrm>
            <a:off x="976544" y="5040040"/>
            <a:ext cx="1162974" cy="754693"/>
          </a:xfrm>
          <a:prstGeom prst="rect">
            <a:avLst/>
          </a:prstGeom>
        </p:spPr>
        <p:txBody>
          <a:bodyPr vert="horz" wrap="square" lIns="0" tIns="58419" rIns="0" bIns="0" rtlCol="0">
            <a:spAutoFit/>
          </a:bodyPr>
          <a:lstStyle/>
          <a:p>
            <a:pPr marL="12700" marR="5080" indent="-635" algn="ctr">
              <a:lnSpc>
                <a:spcPts val="1800"/>
              </a:lnSpc>
              <a:spcBef>
                <a:spcPts val="459"/>
              </a:spcBef>
            </a:pPr>
            <a:r>
              <a:rPr lang="en-IN" sz="1800" spc="-45" dirty="0">
                <a:solidFill>
                  <a:srgbClr val="5F5F5F"/>
                </a:solidFill>
                <a:latin typeface="Calibri"/>
                <a:cs typeface="Calibri"/>
              </a:rPr>
              <a:t>Predict  customer  </a:t>
            </a:r>
            <a:r>
              <a:rPr lang="en-IN" sz="1800" spc="-40" dirty="0">
                <a:solidFill>
                  <a:srgbClr val="5F5F5F"/>
                </a:solidFill>
                <a:latin typeface="Calibri"/>
                <a:cs typeface="Calibri"/>
              </a:rPr>
              <a:t>p</a:t>
            </a:r>
            <a:r>
              <a:rPr lang="en-IN" sz="1800" spc="-65" dirty="0">
                <a:solidFill>
                  <a:srgbClr val="5F5F5F"/>
                </a:solidFill>
                <a:latin typeface="Calibri"/>
                <a:cs typeface="Calibri"/>
              </a:rPr>
              <a:t>r</a:t>
            </a:r>
            <a:r>
              <a:rPr lang="en-IN" sz="1800" spc="-55" dirty="0">
                <a:solidFill>
                  <a:srgbClr val="5F5F5F"/>
                </a:solidFill>
                <a:latin typeface="Calibri"/>
                <a:cs typeface="Calibri"/>
              </a:rPr>
              <a:t>e</a:t>
            </a:r>
            <a:r>
              <a:rPr lang="en-IN" sz="1800" spc="-85" dirty="0">
                <a:solidFill>
                  <a:srgbClr val="5F5F5F"/>
                </a:solidFill>
                <a:latin typeface="Calibri"/>
                <a:cs typeface="Calibri"/>
              </a:rPr>
              <a:t>f</a:t>
            </a:r>
            <a:r>
              <a:rPr lang="en-IN" sz="1800" spc="-40" dirty="0">
                <a:solidFill>
                  <a:srgbClr val="5F5F5F"/>
                </a:solidFill>
                <a:latin typeface="Calibri"/>
                <a:cs typeface="Calibri"/>
              </a:rPr>
              <a:t>e</a:t>
            </a:r>
            <a:r>
              <a:rPr lang="en-IN" sz="1800" spc="-60" dirty="0">
                <a:solidFill>
                  <a:srgbClr val="5F5F5F"/>
                </a:solidFill>
                <a:latin typeface="Calibri"/>
                <a:cs typeface="Calibri"/>
              </a:rPr>
              <a:t>r</a:t>
            </a:r>
            <a:r>
              <a:rPr lang="en-IN" sz="1800" spc="-40" dirty="0">
                <a:solidFill>
                  <a:srgbClr val="5F5F5F"/>
                </a:solidFill>
                <a:latin typeface="Calibri"/>
                <a:cs typeface="Calibri"/>
              </a:rPr>
              <a:t>ence</a:t>
            </a:r>
            <a:endParaRPr lang="en-IN" sz="1800" dirty="0">
              <a:latin typeface="Calibri"/>
              <a:cs typeface="Calibri"/>
            </a:endParaRPr>
          </a:p>
        </p:txBody>
      </p:sp>
      <p:sp>
        <p:nvSpPr>
          <p:cNvPr id="42" name="object 42"/>
          <p:cNvSpPr txBox="1"/>
          <p:nvPr/>
        </p:nvSpPr>
        <p:spPr>
          <a:xfrm>
            <a:off x="4387033" y="3468872"/>
            <a:ext cx="1169035" cy="528320"/>
          </a:xfrm>
          <a:prstGeom prst="rect">
            <a:avLst/>
          </a:prstGeom>
        </p:spPr>
        <p:txBody>
          <a:bodyPr vert="horz" wrap="square" lIns="0" tIns="58419" rIns="0" bIns="0" rtlCol="0">
            <a:spAutoFit/>
          </a:bodyPr>
          <a:lstStyle/>
          <a:p>
            <a:pPr marL="123825" marR="5080" indent="-111760">
              <a:lnSpc>
                <a:spcPts val="1800"/>
              </a:lnSpc>
              <a:spcBef>
                <a:spcPts val="459"/>
              </a:spcBef>
            </a:pPr>
            <a:r>
              <a:rPr sz="1800" spc="-35" dirty="0">
                <a:solidFill>
                  <a:srgbClr val="5F5F5F"/>
                </a:solidFill>
                <a:latin typeface="Calibri"/>
                <a:cs typeface="Calibri"/>
              </a:rPr>
              <a:t>Human</a:t>
            </a:r>
            <a:r>
              <a:rPr sz="1800" spc="-135" dirty="0">
                <a:solidFill>
                  <a:srgbClr val="5F5F5F"/>
                </a:solidFill>
                <a:latin typeface="Calibri"/>
                <a:cs typeface="Calibri"/>
              </a:rPr>
              <a:t> </a:t>
            </a:r>
            <a:r>
              <a:rPr sz="1800" spc="-50" dirty="0">
                <a:solidFill>
                  <a:srgbClr val="5F5F5F"/>
                </a:solidFill>
                <a:latin typeface="Calibri"/>
                <a:cs typeface="Calibri"/>
              </a:rPr>
              <a:t>Error  </a:t>
            </a:r>
            <a:r>
              <a:rPr sz="1800" spc="-45" dirty="0">
                <a:solidFill>
                  <a:srgbClr val="5F5F5F"/>
                </a:solidFill>
                <a:latin typeface="Calibri"/>
                <a:cs typeface="Calibri"/>
              </a:rPr>
              <a:t>minimized</a:t>
            </a:r>
            <a:endParaRPr sz="1800" dirty="0">
              <a:latin typeface="Calibri"/>
              <a:cs typeface="Calibri"/>
            </a:endParaRPr>
          </a:p>
        </p:txBody>
      </p:sp>
      <p:sp>
        <p:nvSpPr>
          <p:cNvPr id="43" name="object 43"/>
          <p:cNvSpPr txBox="1"/>
          <p:nvPr/>
        </p:nvSpPr>
        <p:spPr>
          <a:xfrm>
            <a:off x="4478473" y="5040040"/>
            <a:ext cx="987425" cy="523860"/>
          </a:xfrm>
          <a:prstGeom prst="rect">
            <a:avLst/>
          </a:prstGeom>
        </p:spPr>
        <p:txBody>
          <a:bodyPr vert="horz" wrap="square" lIns="0" tIns="58419" rIns="0" bIns="0" rtlCol="0">
            <a:spAutoFit/>
          </a:bodyPr>
          <a:lstStyle/>
          <a:p>
            <a:pPr marL="12700" marR="5080" indent="-635" algn="ctr">
              <a:lnSpc>
                <a:spcPts val="1800"/>
              </a:lnSpc>
              <a:spcBef>
                <a:spcPts val="459"/>
              </a:spcBef>
            </a:pPr>
            <a:r>
              <a:rPr lang="en-IN" spc="-45" dirty="0">
                <a:solidFill>
                  <a:srgbClr val="5F5F5F"/>
                </a:solidFill>
                <a:latin typeface="Calibri"/>
                <a:cs typeface="Calibri"/>
              </a:rPr>
              <a:t>Cost Savings</a:t>
            </a:r>
            <a:endParaRPr spc="-45" dirty="0">
              <a:solidFill>
                <a:srgbClr val="5F5F5F"/>
              </a:solidFill>
              <a:latin typeface="Calibri"/>
              <a:cs typeface="Calibri"/>
            </a:endParaRPr>
          </a:p>
        </p:txBody>
      </p:sp>
      <p:sp>
        <p:nvSpPr>
          <p:cNvPr id="44" name="object 44"/>
          <p:cNvSpPr txBox="1"/>
          <p:nvPr/>
        </p:nvSpPr>
        <p:spPr>
          <a:xfrm>
            <a:off x="4403492" y="1773346"/>
            <a:ext cx="1137285" cy="528320"/>
          </a:xfrm>
          <a:prstGeom prst="rect">
            <a:avLst/>
          </a:prstGeom>
        </p:spPr>
        <p:txBody>
          <a:bodyPr vert="horz" wrap="square" lIns="0" tIns="58419" rIns="0" bIns="0" rtlCol="0">
            <a:spAutoFit/>
          </a:bodyPr>
          <a:lstStyle/>
          <a:p>
            <a:pPr marL="80645" marR="5080" indent="-68580">
              <a:lnSpc>
                <a:spcPts val="1800"/>
              </a:lnSpc>
              <a:spcBef>
                <a:spcPts val="459"/>
              </a:spcBef>
            </a:pPr>
            <a:r>
              <a:rPr sz="1800" spc="-75" dirty="0">
                <a:solidFill>
                  <a:srgbClr val="5F5F5F"/>
                </a:solidFill>
                <a:latin typeface="Calibri"/>
                <a:cs typeface="Calibri"/>
              </a:rPr>
              <a:t>P</a:t>
            </a:r>
            <a:r>
              <a:rPr sz="1800" spc="-40" dirty="0">
                <a:solidFill>
                  <a:srgbClr val="5F5F5F"/>
                </a:solidFill>
                <a:latin typeface="Calibri"/>
                <a:cs typeface="Calibri"/>
              </a:rPr>
              <a:t>e</a:t>
            </a:r>
            <a:r>
              <a:rPr sz="1800" spc="-70" dirty="0">
                <a:solidFill>
                  <a:srgbClr val="5F5F5F"/>
                </a:solidFill>
                <a:latin typeface="Calibri"/>
                <a:cs typeface="Calibri"/>
              </a:rPr>
              <a:t>r</a:t>
            </a:r>
            <a:r>
              <a:rPr sz="1800" spc="-40" dirty="0">
                <a:solidFill>
                  <a:srgbClr val="5F5F5F"/>
                </a:solidFill>
                <a:latin typeface="Calibri"/>
                <a:cs typeface="Calibri"/>
              </a:rPr>
              <a:t>sonali</a:t>
            </a:r>
            <a:r>
              <a:rPr sz="1800" spc="-80" dirty="0">
                <a:solidFill>
                  <a:srgbClr val="5F5F5F"/>
                </a:solidFill>
                <a:latin typeface="Calibri"/>
                <a:cs typeface="Calibri"/>
              </a:rPr>
              <a:t>z</a:t>
            </a:r>
            <a:r>
              <a:rPr sz="1800" spc="-40" dirty="0">
                <a:solidFill>
                  <a:srgbClr val="5F5F5F"/>
                </a:solidFill>
                <a:latin typeface="Calibri"/>
                <a:cs typeface="Calibri"/>
              </a:rPr>
              <a:t>ed  Experience</a:t>
            </a:r>
            <a:endParaRPr sz="1800" dirty="0">
              <a:latin typeface="Calibri"/>
              <a:cs typeface="Calibri"/>
            </a:endParaRPr>
          </a:p>
        </p:txBody>
      </p:sp>
      <p:sp>
        <p:nvSpPr>
          <p:cNvPr id="45" name="object 45"/>
          <p:cNvSpPr txBox="1"/>
          <p:nvPr/>
        </p:nvSpPr>
        <p:spPr>
          <a:xfrm>
            <a:off x="6184286" y="5053985"/>
            <a:ext cx="1012190" cy="523860"/>
          </a:xfrm>
          <a:prstGeom prst="rect">
            <a:avLst/>
          </a:prstGeom>
        </p:spPr>
        <p:txBody>
          <a:bodyPr vert="horz" wrap="square" lIns="0" tIns="58419" rIns="0" bIns="0" rtlCol="0">
            <a:spAutoFit/>
          </a:bodyPr>
          <a:lstStyle/>
          <a:p>
            <a:pPr marL="12700" marR="5080" indent="86995" algn="ctr">
              <a:lnSpc>
                <a:spcPts val="1800"/>
              </a:lnSpc>
              <a:spcBef>
                <a:spcPts val="459"/>
              </a:spcBef>
            </a:pPr>
            <a:r>
              <a:rPr lang="en-IN" sz="1800" spc="-50" dirty="0">
                <a:solidFill>
                  <a:srgbClr val="5F5F5F"/>
                </a:solidFill>
                <a:latin typeface="Calibri"/>
                <a:cs typeface="Calibri"/>
              </a:rPr>
              <a:t>Increase Revenue</a:t>
            </a:r>
            <a:endParaRPr sz="1800" dirty="0">
              <a:latin typeface="Calibri"/>
              <a:cs typeface="Calibri"/>
            </a:endParaRPr>
          </a:p>
        </p:txBody>
      </p:sp>
      <p:sp>
        <p:nvSpPr>
          <p:cNvPr id="46" name="object 46"/>
          <p:cNvSpPr txBox="1"/>
          <p:nvPr/>
        </p:nvSpPr>
        <p:spPr>
          <a:xfrm>
            <a:off x="6249826" y="3325762"/>
            <a:ext cx="879654" cy="754693"/>
          </a:xfrm>
          <a:prstGeom prst="rect">
            <a:avLst/>
          </a:prstGeom>
        </p:spPr>
        <p:txBody>
          <a:bodyPr vert="horz" wrap="square" lIns="0" tIns="58419" rIns="0" bIns="0" rtlCol="0">
            <a:spAutoFit/>
          </a:bodyPr>
          <a:lstStyle/>
          <a:p>
            <a:pPr marL="12700" marR="5080" indent="4445" algn="ctr">
              <a:lnSpc>
                <a:spcPts val="1800"/>
              </a:lnSpc>
              <a:spcBef>
                <a:spcPts val="459"/>
              </a:spcBef>
            </a:pPr>
            <a:r>
              <a:rPr lang="en-IN" sz="1800" spc="-50" dirty="0">
                <a:solidFill>
                  <a:srgbClr val="5F5F5F"/>
                </a:solidFill>
                <a:latin typeface="Calibri"/>
                <a:cs typeface="Calibri"/>
              </a:rPr>
              <a:t>Faster  </a:t>
            </a:r>
            <a:r>
              <a:rPr lang="en-IN" sz="1800" spc="-40" dirty="0">
                <a:solidFill>
                  <a:srgbClr val="5F5F5F"/>
                </a:solidFill>
                <a:latin typeface="Calibri"/>
                <a:cs typeface="Calibri"/>
              </a:rPr>
              <a:t>Business  Decisions</a:t>
            </a:r>
            <a:endParaRPr lang="en-IN" sz="1800" dirty="0">
              <a:latin typeface="Calibri"/>
              <a:cs typeface="Calibri"/>
            </a:endParaRPr>
          </a:p>
        </p:txBody>
      </p:sp>
      <p:sp>
        <p:nvSpPr>
          <p:cNvPr id="47" name="object 47"/>
          <p:cNvSpPr txBox="1"/>
          <p:nvPr/>
        </p:nvSpPr>
        <p:spPr>
          <a:xfrm>
            <a:off x="6258946" y="1695279"/>
            <a:ext cx="1078546" cy="754693"/>
          </a:xfrm>
          <a:prstGeom prst="rect">
            <a:avLst/>
          </a:prstGeom>
        </p:spPr>
        <p:txBody>
          <a:bodyPr vert="horz" wrap="square" lIns="0" tIns="58419" rIns="0" bIns="0" rtlCol="0">
            <a:spAutoFit/>
          </a:bodyPr>
          <a:lstStyle/>
          <a:p>
            <a:pPr marL="19685" marR="5080" indent="-7620">
              <a:lnSpc>
                <a:spcPts val="1800"/>
              </a:lnSpc>
              <a:spcBef>
                <a:spcPts val="459"/>
              </a:spcBef>
            </a:pPr>
            <a:r>
              <a:rPr lang="en-IN" sz="1800" spc="-40" dirty="0">
                <a:solidFill>
                  <a:srgbClr val="5F5F5F"/>
                </a:solidFill>
                <a:latin typeface="Calibri"/>
                <a:cs typeface="Calibri"/>
              </a:rPr>
              <a:t>Fast Customer Acquisition</a:t>
            </a:r>
            <a:endParaRPr sz="1800" dirty="0">
              <a:latin typeface="Calibri"/>
              <a:cs typeface="Calibri"/>
            </a:endParaRPr>
          </a:p>
        </p:txBody>
      </p:sp>
      <p:sp>
        <p:nvSpPr>
          <p:cNvPr id="50" name="object 10">
            <a:extLst>
              <a:ext uri="{FF2B5EF4-FFF2-40B4-BE49-F238E27FC236}">
                <a16:creationId xmlns:a16="http://schemas.microsoft.com/office/drawing/2014/main" id="{E0335F18-70E1-2C41-9ED8-E21820F49849}"/>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51" name="object 11">
            <a:extLst>
              <a:ext uri="{FF2B5EF4-FFF2-40B4-BE49-F238E27FC236}">
                <a16:creationId xmlns:a16="http://schemas.microsoft.com/office/drawing/2014/main" id="{0EFC5E7C-EB47-F944-91B5-08F39F2725E6}"/>
              </a:ext>
            </a:extLst>
          </p:cNvPr>
          <p:cNvSpPr/>
          <p:nvPr/>
        </p:nvSpPr>
        <p:spPr>
          <a:xfrm>
            <a:off x="11668214" y="6547675"/>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pic>
        <p:nvPicPr>
          <p:cNvPr id="53" name="Picture 52">
            <a:extLst>
              <a:ext uri="{FF2B5EF4-FFF2-40B4-BE49-F238E27FC236}">
                <a16:creationId xmlns:a16="http://schemas.microsoft.com/office/drawing/2014/main" id="{126389A0-6802-E147-8B94-18D9C71991C5}"/>
              </a:ext>
            </a:extLst>
          </p:cNvPr>
          <p:cNvPicPr>
            <a:picLocks noChangeAspect="1"/>
          </p:cNvPicPr>
          <p:nvPr/>
        </p:nvPicPr>
        <p:blipFill>
          <a:blip r:embed="rId3"/>
          <a:stretch>
            <a:fillRect/>
          </a:stretch>
        </p:blipFill>
        <p:spPr>
          <a:xfrm>
            <a:off x="7543800" y="1219200"/>
            <a:ext cx="4330700" cy="50673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15795" y="1575848"/>
            <a:ext cx="6922007" cy="4395215"/>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894525" y="1489943"/>
            <a:ext cx="3669665" cy="3160481"/>
          </a:xfrm>
          <a:prstGeom prst="rect">
            <a:avLst/>
          </a:prstGeom>
        </p:spPr>
        <p:txBody>
          <a:bodyPr vert="horz" wrap="square" lIns="0" tIns="2540" rIns="0" bIns="0" rtlCol="0">
            <a:spAutoFit/>
          </a:bodyPr>
          <a:lstStyle/>
          <a:p>
            <a:pPr marL="298450" marR="5080" indent="-285750">
              <a:lnSpc>
                <a:spcPct val="103699"/>
              </a:lnSpc>
              <a:spcBef>
                <a:spcPts val="20"/>
              </a:spcBef>
              <a:buFont typeface="Arial" panose="020B0604020202020204" pitchFamily="34" charset="0"/>
              <a:buChar char="•"/>
            </a:pPr>
            <a:r>
              <a:rPr sz="1800" spc="-30" dirty="0">
                <a:latin typeface="Calibri"/>
                <a:cs typeface="Calibri"/>
              </a:rPr>
              <a:t>Also </a:t>
            </a:r>
            <a:r>
              <a:rPr sz="1800" spc="-35" dirty="0">
                <a:latin typeface="Calibri"/>
                <a:cs typeface="Calibri"/>
              </a:rPr>
              <a:t>called Hyperbolic </a:t>
            </a:r>
            <a:r>
              <a:rPr sz="1800" spc="-60" dirty="0">
                <a:latin typeface="Calibri"/>
                <a:cs typeface="Calibri"/>
              </a:rPr>
              <a:t>Tangent</a:t>
            </a:r>
            <a:r>
              <a:rPr sz="1800" spc="-245" dirty="0">
                <a:latin typeface="Calibri"/>
                <a:cs typeface="Calibri"/>
              </a:rPr>
              <a:t> </a:t>
            </a:r>
            <a:r>
              <a:rPr sz="1800" spc="-40" dirty="0">
                <a:latin typeface="Calibri"/>
                <a:cs typeface="Calibri"/>
              </a:rPr>
              <a:t>Activation  Function</a:t>
            </a:r>
            <a:endParaRPr lang="en-IN" sz="1800" spc="-40" dirty="0">
              <a:latin typeface="Calibri"/>
              <a:cs typeface="Calibri"/>
            </a:endParaRPr>
          </a:p>
          <a:p>
            <a:pPr marL="298450" marR="5080" indent="-285750">
              <a:lnSpc>
                <a:spcPct val="103699"/>
              </a:lnSpc>
              <a:spcBef>
                <a:spcPts val="20"/>
              </a:spcBef>
              <a:buFont typeface="Arial" panose="020B0604020202020204" pitchFamily="34" charset="0"/>
              <a:buChar char="•"/>
            </a:pPr>
            <a:r>
              <a:rPr sz="1800" spc="-30" dirty="0">
                <a:latin typeface="Calibri"/>
                <a:cs typeface="Calibri"/>
              </a:rPr>
              <a:t>The</a:t>
            </a:r>
            <a:r>
              <a:rPr sz="1800" spc="-85" dirty="0">
                <a:latin typeface="Calibri"/>
                <a:cs typeface="Calibri"/>
              </a:rPr>
              <a:t> </a:t>
            </a:r>
            <a:r>
              <a:rPr sz="1800" spc="-45" dirty="0">
                <a:latin typeface="Calibri"/>
                <a:cs typeface="Calibri"/>
              </a:rPr>
              <a:t>range</a:t>
            </a:r>
            <a:r>
              <a:rPr sz="1800" spc="-85" dirty="0">
                <a:latin typeface="Calibri"/>
                <a:cs typeface="Calibri"/>
              </a:rPr>
              <a:t> </a:t>
            </a:r>
            <a:r>
              <a:rPr sz="1800" spc="-20" dirty="0">
                <a:latin typeface="Calibri"/>
                <a:cs typeface="Calibri"/>
              </a:rPr>
              <a:t>of</a:t>
            </a:r>
            <a:r>
              <a:rPr sz="1800" spc="-85" dirty="0">
                <a:latin typeface="Calibri"/>
                <a:cs typeface="Calibri"/>
              </a:rPr>
              <a:t> </a:t>
            </a:r>
            <a:r>
              <a:rPr sz="1800" spc="-35" dirty="0">
                <a:latin typeface="Calibri"/>
                <a:cs typeface="Calibri"/>
              </a:rPr>
              <a:t>tanh</a:t>
            </a:r>
            <a:r>
              <a:rPr sz="1800" spc="-85" dirty="0">
                <a:latin typeface="Calibri"/>
                <a:cs typeface="Calibri"/>
              </a:rPr>
              <a:t> </a:t>
            </a:r>
            <a:r>
              <a:rPr sz="1800" spc="-20" dirty="0">
                <a:latin typeface="Calibri"/>
                <a:cs typeface="Calibri"/>
              </a:rPr>
              <a:t>is</a:t>
            </a:r>
            <a:r>
              <a:rPr sz="1800" spc="-85" dirty="0">
                <a:latin typeface="Calibri"/>
                <a:cs typeface="Calibri"/>
              </a:rPr>
              <a:t> </a:t>
            </a:r>
            <a:r>
              <a:rPr sz="1800" spc="-20" dirty="0">
                <a:latin typeface="Calibri"/>
                <a:cs typeface="Calibri"/>
              </a:rPr>
              <a:t>-1</a:t>
            </a:r>
            <a:r>
              <a:rPr sz="1800" spc="-85" dirty="0">
                <a:latin typeface="Calibri"/>
                <a:cs typeface="Calibri"/>
              </a:rPr>
              <a:t> </a:t>
            </a:r>
            <a:r>
              <a:rPr sz="1800" spc="-30" dirty="0">
                <a:latin typeface="Calibri"/>
                <a:cs typeface="Calibri"/>
              </a:rPr>
              <a:t>to</a:t>
            </a:r>
            <a:r>
              <a:rPr sz="1800" spc="-85" dirty="0">
                <a:latin typeface="Calibri"/>
                <a:cs typeface="Calibri"/>
              </a:rPr>
              <a:t> </a:t>
            </a:r>
            <a:r>
              <a:rPr sz="1800" dirty="0">
                <a:latin typeface="Calibri"/>
                <a:cs typeface="Calibri"/>
              </a:rPr>
              <a:t>1  </a:t>
            </a:r>
            <a:r>
              <a:rPr sz="1800" spc="-30" dirty="0">
                <a:latin typeface="Calibri"/>
                <a:cs typeface="Calibri"/>
              </a:rPr>
              <a:t>Its also </a:t>
            </a:r>
            <a:r>
              <a:rPr sz="1800" dirty="0">
                <a:latin typeface="Calibri"/>
                <a:cs typeface="Calibri"/>
              </a:rPr>
              <a:t>S</a:t>
            </a:r>
            <a:r>
              <a:rPr sz="1800" spc="-175" dirty="0">
                <a:latin typeface="Calibri"/>
                <a:cs typeface="Calibri"/>
              </a:rPr>
              <a:t> </a:t>
            </a:r>
            <a:r>
              <a:rPr sz="1800" spc="-35" dirty="0">
                <a:latin typeface="Calibri"/>
                <a:cs typeface="Calibri"/>
              </a:rPr>
              <a:t>shaped</a:t>
            </a:r>
            <a:endParaRPr lang="en-IN" sz="1800" spc="-35" dirty="0">
              <a:latin typeface="Calibri"/>
              <a:cs typeface="Calibri"/>
            </a:endParaRPr>
          </a:p>
          <a:p>
            <a:pPr marL="298450" marR="5080" indent="-285750">
              <a:lnSpc>
                <a:spcPct val="103699"/>
              </a:lnSpc>
              <a:spcBef>
                <a:spcPts val="20"/>
              </a:spcBef>
              <a:buFont typeface="Arial" panose="020B0604020202020204" pitchFamily="34" charset="0"/>
              <a:buChar char="•"/>
            </a:pPr>
            <a:r>
              <a:rPr sz="1800" spc="-30" dirty="0">
                <a:latin typeface="Calibri"/>
                <a:cs typeface="Calibri"/>
              </a:rPr>
              <a:t>The </a:t>
            </a:r>
            <a:r>
              <a:rPr sz="1800" spc="-40" dirty="0">
                <a:latin typeface="Calibri"/>
                <a:cs typeface="Calibri"/>
              </a:rPr>
              <a:t>negative </a:t>
            </a:r>
            <a:r>
              <a:rPr sz="1800" spc="-35" dirty="0">
                <a:latin typeface="Calibri"/>
                <a:cs typeface="Calibri"/>
              </a:rPr>
              <a:t>inputs </a:t>
            </a:r>
            <a:r>
              <a:rPr sz="1800" spc="-30" dirty="0">
                <a:latin typeface="Calibri"/>
                <a:cs typeface="Calibri"/>
              </a:rPr>
              <a:t>will </a:t>
            </a:r>
            <a:r>
              <a:rPr sz="1800" spc="-20" dirty="0">
                <a:latin typeface="Calibri"/>
                <a:cs typeface="Calibri"/>
              </a:rPr>
              <a:t>be </a:t>
            </a:r>
            <a:r>
              <a:rPr sz="1800" spc="-40" dirty="0">
                <a:latin typeface="Calibri"/>
                <a:cs typeface="Calibri"/>
              </a:rPr>
              <a:t>mapped  </a:t>
            </a:r>
            <a:r>
              <a:rPr sz="1800" spc="-45" dirty="0">
                <a:latin typeface="Calibri"/>
                <a:cs typeface="Calibri"/>
              </a:rPr>
              <a:t>strongly </a:t>
            </a:r>
            <a:r>
              <a:rPr sz="1800" spc="-40" dirty="0">
                <a:latin typeface="Calibri"/>
                <a:cs typeface="Calibri"/>
              </a:rPr>
              <a:t>negative </a:t>
            </a:r>
            <a:r>
              <a:rPr sz="1800" spc="-30" dirty="0">
                <a:latin typeface="Calibri"/>
                <a:cs typeface="Calibri"/>
              </a:rPr>
              <a:t>and the </a:t>
            </a:r>
            <a:r>
              <a:rPr sz="1800" spc="-50" dirty="0">
                <a:latin typeface="Calibri"/>
                <a:cs typeface="Calibri"/>
              </a:rPr>
              <a:t>zero </a:t>
            </a:r>
            <a:r>
              <a:rPr sz="1800" spc="-35" dirty="0">
                <a:latin typeface="Calibri"/>
                <a:cs typeface="Calibri"/>
              </a:rPr>
              <a:t>inputs</a:t>
            </a:r>
            <a:r>
              <a:rPr sz="1800" spc="-275" dirty="0">
                <a:latin typeface="Calibri"/>
                <a:cs typeface="Calibri"/>
              </a:rPr>
              <a:t> </a:t>
            </a:r>
            <a:r>
              <a:rPr sz="1800" spc="-40" dirty="0">
                <a:latin typeface="Calibri"/>
                <a:cs typeface="Calibri"/>
              </a:rPr>
              <a:t>will  </a:t>
            </a:r>
            <a:r>
              <a:rPr sz="1800" spc="-20" dirty="0">
                <a:latin typeface="Calibri"/>
                <a:cs typeface="Calibri"/>
              </a:rPr>
              <a:t>be</a:t>
            </a:r>
            <a:r>
              <a:rPr sz="1800" spc="-80" dirty="0">
                <a:latin typeface="Calibri"/>
                <a:cs typeface="Calibri"/>
              </a:rPr>
              <a:t> </a:t>
            </a:r>
            <a:r>
              <a:rPr sz="1800" spc="-35" dirty="0">
                <a:latin typeface="Calibri"/>
                <a:cs typeface="Calibri"/>
              </a:rPr>
              <a:t>mapped</a:t>
            </a:r>
            <a:r>
              <a:rPr sz="1800" spc="-80" dirty="0">
                <a:latin typeface="Calibri"/>
                <a:cs typeface="Calibri"/>
              </a:rPr>
              <a:t> </a:t>
            </a:r>
            <a:r>
              <a:rPr sz="1800" spc="-30" dirty="0">
                <a:latin typeface="Calibri"/>
                <a:cs typeface="Calibri"/>
              </a:rPr>
              <a:t>near</a:t>
            </a:r>
            <a:r>
              <a:rPr sz="1800" spc="-80" dirty="0">
                <a:latin typeface="Calibri"/>
                <a:cs typeface="Calibri"/>
              </a:rPr>
              <a:t> </a:t>
            </a:r>
            <a:r>
              <a:rPr sz="1800" spc="-50" dirty="0">
                <a:latin typeface="Calibri"/>
                <a:cs typeface="Calibri"/>
              </a:rPr>
              <a:t>zero</a:t>
            </a:r>
            <a:r>
              <a:rPr sz="1800" spc="-80" dirty="0">
                <a:latin typeface="Calibri"/>
                <a:cs typeface="Calibri"/>
              </a:rPr>
              <a:t> </a:t>
            </a:r>
            <a:r>
              <a:rPr sz="1800" spc="-20" dirty="0">
                <a:latin typeface="Calibri"/>
                <a:cs typeface="Calibri"/>
              </a:rPr>
              <a:t>in</a:t>
            </a:r>
            <a:r>
              <a:rPr sz="1800" spc="-80" dirty="0">
                <a:latin typeface="Calibri"/>
                <a:cs typeface="Calibri"/>
              </a:rPr>
              <a:t> </a:t>
            </a:r>
            <a:r>
              <a:rPr sz="1800" spc="-30" dirty="0">
                <a:latin typeface="Calibri"/>
                <a:cs typeface="Calibri"/>
              </a:rPr>
              <a:t>the</a:t>
            </a:r>
            <a:r>
              <a:rPr sz="1800" spc="-80" dirty="0">
                <a:latin typeface="Calibri"/>
                <a:cs typeface="Calibri"/>
              </a:rPr>
              <a:t> </a:t>
            </a:r>
            <a:r>
              <a:rPr sz="1800" spc="-35" dirty="0">
                <a:latin typeface="Calibri"/>
                <a:cs typeface="Calibri"/>
              </a:rPr>
              <a:t>tanh</a:t>
            </a:r>
            <a:r>
              <a:rPr sz="1800" spc="-80" dirty="0">
                <a:latin typeface="Calibri"/>
                <a:cs typeface="Calibri"/>
              </a:rPr>
              <a:t> </a:t>
            </a:r>
            <a:r>
              <a:rPr sz="1800" spc="-50" dirty="0">
                <a:latin typeface="Calibri"/>
                <a:cs typeface="Calibri"/>
              </a:rPr>
              <a:t>graph</a:t>
            </a:r>
            <a:endParaRPr lang="en-IN" sz="1800" spc="-50" dirty="0">
              <a:latin typeface="Calibri"/>
              <a:cs typeface="Calibri"/>
            </a:endParaRPr>
          </a:p>
          <a:p>
            <a:pPr marL="298450" marR="5080" indent="-285750">
              <a:lnSpc>
                <a:spcPct val="103699"/>
              </a:lnSpc>
              <a:spcBef>
                <a:spcPts val="20"/>
              </a:spcBef>
              <a:buFont typeface="Arial" panose="020B0604020202020204" pitchFamily="34" charset="0"/>
              <a:buChar char="•"/>
            </a:pPr>
            <a:r>
              <a:rPr sz="1800" spc="-30" dirty="0">
                <a:latin typeface="Calibri"/>
                <a:cs typeface="Calibri"/>
              </a:rPr>
              <a:t>The </a:t>
            </a:r>
            <a:r>
              <a:rPr sz="1800" spc="-35" dirty="0">
                <a:latin typeface="Calibri"/>
                <a:cs typeface="Calibri"/>
              </a:rPr>
              <a:t>function </a:t>
            </a:r>
            <a:r>
              <a:rPr sz="1800" spc="-20" dirty="0">
                <a:latin typeface="Calibri"/>
                <a:cs typeface="Calibri"/>
              </a:rPr>
              <a:t>is</a:t>
            </a:r>
            <a:r>
              <a:rPr sz="1800" spc="-165" dirty="0">
                <a:latin typeface="Calibri"/>
                <a:cs typeface="Calibri"/>
              </a:rPr>
              <a:t> </a:t>
            </a:r>
            <a:r>
              <a:rPr sz="1800" spc="-40" dirty="0">
                <a:latin typeface="Calibri"/>
                <a:cs typeface="Calibri"/>
              </a:rPr>
              <a:t>diﬀerentiable</a:t>
            </a:r>
            <a:endParaRPr lang="en-IN" sz="1800" spc="-40" dirty="0">
              <a:latin typeface="Calibri"/>
              <a:cs typeface="Calibri"/>
            </a:endParaRPr>
          </a:p>
          <a:p>
            <a:pPr marL="298450" marR="5080" indent="-285750">
              <a:lnSpc>
                <a:spcPct val="103699"/>
              </a:lnSpc>
              <a:spcBef>
                <a:spcPts val="20"/>
              </a:spcBef>
              <a:buFont typeface="Arial" panose="020B0604020202020204" pitchFamily="34" charset="0"/>
              <a:buChar char="•"/>
            </a:pPr>
            <a:r>
              <a:rPr sz="1800" spc="-30" dirty="0">
                <a:latin typeface="Calibri"/>
                <a:cs typeface="Calibri"/>
              </a:rPr>
              <a:t>The </a:t>
            </a:r>
            <a:r>
              <a:rPr sz="1800" spc="-35" dirty="0">
                <a:latin typeface="Calibri"/>
                <a:cs typeface="Calibri"/>
              </a:rPr>
              <a:t>function </a:t>
            </a:r>
            <a:r>
              <a:rPr sz="1800" spc="-20" dirty="0">
                <a:latin typeface="Calibri"/>
                <a:cs typeface="Calibri"/>
              </a:rPr>
              <a:t>is </a:t>
            </a:r>
            <a:r>
              <a:rPr sz="1800" spc="-40" dirty="0">
                <a:latin typeface="Calibri"/>
                <a:cs typeface="Calibri"/>
              </a:rPr>
              <a:t>monotonic </a:t>
            </a:r>
            <a:r>
              <a:rPr sz="1800" spc="-35" dirty="0">
                <a:latin typeface="Calibri"/>
                <a:cs typeface="Calibri"/>
              </a:rPr>
              <a:t>while</a:t>
            </a:r>
            <a:r>
              <a:rPr sz="1800" spc="-275" dirty="0">
                <a:latin typeface="Calibri"/>
                <a:cs typeface="Calibri"/>
              </a:rPr>
              <a:t> </a:t>
            </a:r>
            <a:r>
              <a:rPr sz="1800" spc="-40" dirty="0">
                <a:latin typeface="Calibri"/>
                <a:cs typeface="Calibri"/>
              </a:rPr>
              <a:t>its  derivative </a:t>
            </a:r>
            <a:r>
              <a:rPr sz="1800" spc="-20" dirty="0">
                <a:latin typeface="Calibri"/>
                <a:cs typeface="Calibri"/>
              </a:rPr>
              <a:t>is </a:t>
            </a:r>
            <a:r>
              <a:rPr sz="1800" spc="-30" dirty="0">
                <a:latin typeface="Calibri"/>
                <a:cs typeface="Calibri"/>
              </a:rPr>
              <a:t>not</a:t>
            </a:r>
            <a:r>
              <a:rPr sz="1800" spc="-175" dirty="0">
                <a:latin typeface="Calibri"/>
                <a:cs typeface="Calibri"/>
              </a:rPr>
              <a:t> </a:t>
            </a:r>
            <a:r>
              <a:rPr sz="1800" spc="-45" dirty="0">
                <a:latin typeface="Calibri"/>
                <a:cs typeface="Calibri"/>
              </a:rPr>
              <a:t>monotonic</a:t>
            </a:r>
            <a:endParaRPr sz="1800" dirty="0">
              <a:latin typeface="Calibri"/>
              <a:cs typeface="Calibri"/>
            </a:endParaRPr>
          </a:p>
        </p:txBody>
      </p:sp>
      <p:sp>
        <p:nvSpPr>
          <p:cNvPr id="15" name="object 15"/>
          <p:cNvSpPr/>
          <p:nvPr/>
        </p:nvSpPr>
        <p:spPr>
          <a:xfrm>
            <a:off x="772549" y="6469119"/>
            <a:ext cx="0" cy="389255"/>
          </a:xfrm>
          <a:custGeom>
            <a:avLst/>
            <a:gdLst/>
            <a:ahLst/>
            <a:cxnLst/>
            <a:rect l="l" t="t" r="r" b="b"/>
            <a:pathLst>
              <a:path h="389254">
                <a:moveTo>
                  <a:pt x="0" y="0"/>
                </a:moveTo>
                <a:lnTo>
                  <a:pt x="0" y="388880"/>
                </a:lnTo>
              </a:path>
            </a:pathLst>
          </a:custGeom>
          <a:ln w="6261">
            <a:solidFill>
              <a:srgbClr val="5F5F5F"/>
            </a:solidFill>
          </a:ln>
        </p:spPr>
        <p:txBody>
          <a:bodyPr wrap="square" lIns="0" tIns="0" rIns="0" bIns="0" rtlCol="0"/>
          <a:lstStyle/>
          <a:p>
            <a:endParaRPr/>
          </a:p>
        </p:txBody>
      </p:sp>
      <p:sp>
        <p:nvSpPr>
          <p:cNvPr id="16" name="object 16"/>
          <p:cNvSpPr txBox="1">
            <a:spLocks noGrp="1"/>
          </p:cNvSpPr>
          <p:nvPr>
            <p:ph type="title"/>
          </p:nvPr>
        </p:nvSpPr>
        <p:spPr>
          <a:xfrm>
            <a:off x="496912" y="465654"/>
            <a:ext cx="1488020" cy="628377"/>
          </a:xfrm>
          <a:prstGeom prst="rect">
            <a:avLst/>
          </a:prstGeom>
        </p:spPr>
        <p:txBody>
          <a:bodyPr vert="horz" wrap="square" lIns="0" tIns="12700" rIns="0" bIns="0" rtlCol="0">
            <a:spAutoFit/>
          </a:bodyPr>
          <a:lstStyle/>
          <a:p>
            <a:pPr marL="12700">
              <a:lnSpc>
                <a:spcPct val="100000"/>
              </a:lnSpc>
              <a:spcBef>
                <a:spcPts val="100"/>
              </a:spcBef>
            </a:pPr>
            <a:r>
              <a:rPr spc="-265" dirty="0"/>
              <a:t>Tanh</a:t>
            </a:r>
          </a:p>
        </p:txBody>
      </p:sp>
      <p:sp>
        <p:nvSpPr>
          <p:cNvPr id="24" name="object 24"/>
          <p:cNvSpPr txBox="1">
            <a:spLocks noGrp="1"/>
          </p:cNvSpPr>
          <p:nvPr>
            <p:ph type="ftr" sz="quarter" idx="11"/>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lang="en-IN" spc="15"/>
              <a:t>Copyright </a:t>
            </a:r>
            <a:r>
              <a:rPr lang="en-IN" spc="30"/>
              <a:t>© </a:t>
            </a:r>
            <a:r>
              <a:rPr lang="en-IN" spc="15"/>
              <a:t>2019</a:t>
            </a:r>
            <a:r>
              <a:rPr lang="en-IN" spc="-50"/>
              <a:t> </a:t>
            </a:r>
            <a:r>
              <a:rPr lang="en-IN" spc="15"/>
              <a:t>RecogX.AI</a:t>
            </a:r>
            <a:endParaRPr spc="15" dirty="0"/>
          </a:p>
        </p:txBody>
      </p:sp>
      <p:sp>
        <p:nvSpPr>
          <p:cNvPr id="23" name="object 23"/>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spcBef>
                <a:spcPts val="90"/>
              </a:spcBef>
            </a:pPr>
            <a:fld id="{81D60167-4931-47E6-BA6A-407CBD079E47}" type="slidenum">
              <a:rPr lang="en-IN" spc="15" smtClean="0"/>
              <a:pPr marL="25400">
                <a:lnSpc>
                  <a:spcPct val="100000"/>
                </a:lnSpc>
                <a:spcBef>
                  <a:spcPts val="90"/>
                </a:spcBef>
              </a:pPr>
              <a:t>60</a:t>
            </a:fld>
            <a:endParaRPr spc="15" dirty="0"/>
          </a:p>
        </p:txBody>
      </p:sp>
      <p:sp>
        <p:nvSpPr>
          <p:cNvPr id="17" name="object 17"/>
          <p:cNvSpPr/>
          <p:nvPr/>
        </p:nvSpPr>
        <p:spPr>
          <a:xfrm>
            <a:off x="10313527" y="6454385"/>
            <a:ext cx="1323169" cy="322628"/>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1668214" y="6547675"/>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
        <p:nvSpPr>
          <p:cNvPr id="22" name="object 22"/>
          <p:cNvSpPr/>
          <p:nvPr/>
        </p:nvSpPr>
        <p:spPr>
          <a:xfrm>
            <a:off x="-3" y="6354633"/>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spTree>
    <p:extLst>
      <p:ext uri="{BB962C8B-B14F-4D97-AF65-F5344CB8AC3E}">
        <p14:creationId xmlns:p14="http://schemas.microsoft.com/office/powerpoint/2010/main" val="3446397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15795" y="1573600"/>
            <a:ext cx="6922007" cy="4398263"/>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94525" y="1489918"/>
            <a:ext cx="3608704" cy="2553648"/>
          </a:xfrm>
          <a:prstGeom prst="rect">
            <a:avLst/>
          </a:prstGeom>
        </p:spPr>
        <p:txBody>
          <a:bodyPr vert="horz" wrap="square" lIns="0" tIns="12700" rIns="0" bIns="0" rtlCol="0">
            <a:spAutoFit/>
          </a:bodyPr>
          <a:lstStyle/>
          <a:p>
            <a:pPr marL="303530" indent="-285750">
              <a:lnSpc>
                <a:spcPct val="100000"/>
              </a:lnSpc>
              <a:spcBef>
                <a:spcPts val="100"/>
              </a:spcBef>
              <a:buFont typeface="Arial" panose="020B0604020202020204" pitchFamily="34" charset="0"/>
              <a:buChar char="•"/>
            </a:pPr>
            <a:r>
              <a:rPr sz="1800" spc="-35" dirty="0">
                <a:latin typeface="Calibri"/>
                <a:cs typeface="Calibri"/>
              </a:rPr>
              <a:t>Rectiﬁed Linear </a:t>
            </a:r>
            <a:r>
              <a:rPr sz="1800" spc="-30" dirty="0">
                <a:latin typeface="Calibri"/>
                <a:cs typeface="Calibri"/>
              </a:rPr>
              <a:t>Unit </a:t>
            </a:r>
            <a:r>
              <a:rPr sz="1800" spc="-35" dirty="0">
                <a:latin typeface="Calibri"/>
                <a:cs typeface="Calibri"/>
              </a:rPr>
              <a:t>Activation</a:t>
            </a:r>
            <a:r>
              <a:rPr sz="1800" spc="-235" dirty="0">
                <a:latin typeface="Calibri"/>
                <a:cs typeface="Calibri"/>
              </a:rPr>
              <a:t> </a:t>
            </a:r>
            <a:r>
              <a:rPr sz="1800" spc="-25" dirty="0">
                <a:latin typeface="Calibri"/>
                <a:cs typeface="Calibri"/>
              </a:rPr>
              <a:t>Function</a:t>
            </a:r>
            <a:endParaRPr lang="en-IN" sz="1800" spc="-25" dirty="0">
              <a:latin typeface="Calibri"/>
              <a:cs typeface="Calibri"/>
            </a:endParaRPr>
          </a:p>
          <a:p>
            <a:pPr marL="303530" indent="-285750">
              <a:lnSpc>
                <a:spcPct val="100000"/>
              </a:lnSpc>
              <a:spcBef>
                <a:spcPts val="100"/>
              </a:spcBef>
              <a:buFont typeface="Arial" panose="020B0604020202020204" pitchFamily="34" charset="0"/>
              <a:buChar char="•"/>
            </a:pPr>
            <a:r>
              <a:rPr sz="1800" spc="-45" dirty="0">
                <a:latin typeface="Calibri"/>
                <a:cs typeface="Calibri"/>
              </a:rPr>
              <a:t>It’s </a:t>
            </a:r>
            <a:r>
              <a:rPr sz="1800" spc="-30" dirty="0">
                <a:latin typeface="Calibri"/>
                <a:cs typeface="Calibri"/>
              </a:rPr>
              <a:t>the </a:t>
            </a:r>
            <a:r>
              <a:rPr sz="1800" spc="-35" dirty="0">
                <a:latin typeface="Calibri"/>
                <a:cs typeface="Calibri"/>
              </a:rPr>
              <a:t>most </a:t>
            </a:r>
            <a:r>
              <a:rPr sz="1800" spc="-30" dirty="0">
                <a:latin typeface="Calibri"/>
                <a:cs typeface="Calibri"/>
              </a:rPr>
              <a:t>used </a:t>
            </a:r>
            <a:r>
              <a:rPr sz="1800" spc="-35" dirty="0">
                <a:latin typeface="Calibri"/>
                <a:cs typeface="Calibri"/>
              </a:rPr>
              <a:t>activation</a:t>
            </a:r>
            <a:r>
              <a:rPr sz="1800" spc="-280" dirty="0">
                <a:latin typeface="Calibri"/>
                <a:cs typeface="Calibri"/>
              </a:rPr>
              <a:t> </a:t>
            </a:r>
            <a:r>
              <a:rPr sz="1800" spc="-30" dirty="0">
                <a:latin typeface="Calibri"/>
                <a:cs typeface="Calibri"/>
              </a:rPr>
              <a:t>function  </a:t>
            </a:r>
            <a:r>
              <a:rPr sz="1800" spc="-35" dirty="0">
                <a:latin typeface="Calibri"/>
                <a:cs typeface="Calibri"/>
              </a:rPr>
              <a:t>Range </a:t>
            </a:r>
            <a:r>
              <a:rPr sz="1800" spc="-20" dirty="0">
                <a:latin typeface="Calibri"/>
                <a:cs typeface="Calibri"/>
              </a:rPr>
              <a:t>is </a:t>
            </a:r>
            <a:r>
              <a:rPr sz="1800" dirty="0">
                <a:latin typeface="Calibri"/>
                <a:cs typeface="Calibri"/>
              </a:rPr>
              <a:t>0 </a:t>
            </a:r>
            <a:r>
              <a:rPr sz="1800" spc="-30" dirty="0">
                <a:latin typeface="Calibri"/>
                <a:cs typeface="Calibri"/>
              </a:rPr>
              <a:t>to</a:t>
            </a:r>
            <a:r>
              <a:rPr sz="1800" spc="-254" dirty="0">
                <a:latin typeface="Calibri"/>
                <a:cs typeface="Calibri"/>
              </a:rPr>
              <a:t> </a:t>
            </a:r>
            <a:r>
              <a:rPr sz="1800" spc="-45" dirty="0">
                <a:latin typeface="Calibri"/>
                <a:cs typeface="Calibri"/>
              </a:rPr>
              <a:t>inﬁnity</a:t>
            </a:r>
            <a:endParaRPr lang="en-IN" sz="1800" spc="-45" dirty="0">
              <a:latin typeface="Calibri"/>
              <a:cs typeface="Calibri"/>
            </a:endParaRPr>
          </a:p>
          <a:p>
            <a:pPr marL="303530" indent="-285750">
              <a:lnSpc>
                <a:spcPct val="100000"/>
              </a:lnSpc>
              <a:spcBef>
                <a:spcPts val="100"/>
              </a:spcBef>
              <a:buFont typeface="Arial" panose="020B0604020202020204" pitchFamily="34" charset="0"/>
              <a:buChar char="•"/>
            </a:pPr>
            <a:r>
              <a:rPr sz="1800" spc="-30" dirty="0">
                <a:latin typeface="Calibri"/>
                <a:cs typeface="Calibri"/>
              </a:rPr>
              <a:t>The</a:t>
            </a:r>
            <a:r>
              <a:rPr sz="1800" spc="-80" dirty="0">
                <a:latin typeface="Calibri"/>
                <a:cs typeface="Calibri"/>
              </a:rPr>
              <a:t> </a:t>
            </a:r>
            <a:r>
              <a:rPr sz="1800" spc="-35" dirty="0">
                <a:latin typeface="Calibri"/>
                <a:cs typeface="Calibri"/>
              </a:rPr>
              <a:t>function</a:t>
            </a:r>
            <a:r>
              <a:rPr sz="1800" spc="-80" dirty="0">
                <a:latin typeface="Calibri"/>
                <a:cs typeface="Calibri"/>
              </a:rPr>
              <a:t> </a:t>
            </a:r>
            <a:r>
              <a:rPr sz="1800" spc="-30" dirty="0">
                <a:latin typeface="Calibri"/>
                <a:cs typeface="Calibri"/>
              </a:rPr>
              <a:t>and</a:t>
            </a:r>
            <a:r>
              <a:rPr sz="1800" spc="-80" dirty="0">
                <a:latin typeface="Calibri"/>
                <a:cs typeface="Calibri"/>
              </a:rPr>
              <a:t> </a:t>
            </a:r>
            <a:r>
              <a:rPr sz="1800" spc="-30" dirty="0">
                <a:latin typeface="Calibri"/>
                <a:cs typeface="Calibri"/>
              </a:rPr>
              <a:t>its</a:t>
            </a:r>
            <a:r>
              <a:rPr sz="1800" spc="-80" dirty="0">
                <a:latin typeface="Calibri"/>
                <a:cs typeface="Calibri"/>
              </a:rPr>
              <a:t> </a:t>
            </a:r>
            <a:r>
              <a:rPr sz="1800" spc="-40" dirty="0">
                <a:latin typeface="Calibri"/>
                <a:cs typeface="Calibri"/>
              </a:rPr>
              <a:t>derivative</a:t>
            </a:r>
            <a:r>
              <a:rPr sz="1800" spc="-80" dirty="0">
                <a:latin typeface="Calibri"/>
                <a:cs typeface="Calibri"/>
              </a:rPr>
              <a:t> </a:t>
            </a:r>
            <a:r>
              <a:rPr sz="1800" spc="-30" dirty="0">
                <a:latin typeface="Calibri"/>
                <a:cs typeface="Calibri"/>
              </a:rPr>
              <a:t>both</a:t>
            </a:r>
            <a:r>
              <a:rPr sz="1800" spc="-80" dirty="0">
                <a:latin typeface="Calibri"/>
                <a:cs typeface="Calibri"/>
              </a:rPr>
              <a:t> </a:t>
            </a:r>
            <a:r>
              <a:rPr sz="1800" spc="-35" dirty="0">
                <a:latin typeface="Calibri"/>
                <a:cs typeface="Calibri"/>
              </a:rPr>
              <a:t>are  </a:t>
            </a:r>
            <a:r>
              <a:rPr sz="1800" spc="-45" dirty="0">
                <a:latin typeface="Calibri"/>
                <a:cs typeface="Calibri"/>
              </a:rPr>
              <a:t>monotonic</a:t>
            </a:r>
            <a:endParaRPr lang="en-IN" sz="1800" spc="-45" dirty="0">
              <a:latin typeface="Calibri"/>
              <a:cs typeface="Calibri"/>
            </a:endParaRPr>
          </a:p>
          <a:p>
            <a:pPr marL="303530" indent="-285750">
              <a:lnSpc>
                <a:spcPct val="100000"/>
              </a:lnSpc>
              <a:spcBef>
                <a:spcPts val="100"/>
              </a:spcBef>
              <a:buFont typeface="Arial" panose="020B0604020202020204" pitchFamily="34" charset="0"/>
              <a:buChar char="•"/>
            </a:pPr>
            <a:r>
              <a:rPr sz="1800" spc="-40" dirty="0">
                <a:latin typeface="Calibri"/>
                <a:cs typeface="Calibri"/>
              </a:rPr>
              <a:t>Negative </a:t>
            </a:r>
            <a:r>
              <a:rPr sz="1800" spc="-35" dirty="0">
                <a:latin typeface="Calibri"/>
                <a:cs typeface="Calibri"/>
              </a:rPr>
              <a:t>input given </a:t>
            </a:r>
            <a:r>
              <a:rPr sz="1800" spc="-30" dirty="0">
                <a:latin typeface="Calibri"/>
                <a:cs typeface="Calibri"/>
              </a:rPr>
              <a:t>to the </a:t>
            </a:r>
            <a:r>
              <a:rPr sz="1800" spc="-50" dirty="0">
                <a:latin typeface="Calibri"/>
                <a:cs typeface="Calibri"/>
              </a:rPr>
              <a:t>ReLU  </a:t>
            </a:r>
            <a:r>
              <a:rPr sz="1800" spc="-35" dirty="0">
                <a:latin typeface="Calibri"/>
                <a:cs typeface="Calibri"/>
              </a:rPr>
              <a:t>activation function turns </a:t>
            </a:r>
            <a:r>
              <a:rPr sz="1800" spc="-30" dirty="0">
                <a:latin typeface="Calibri"/>
                <a:cs typeface="Calibri"/>
              </a:rPr>
              <a:t>the </a:t>
            </a:r>
            <a:r>
              <a:rPr sz="1800" spc="-40" dirty="0">
                <a:latin typeface="Calibri"/>
                <a:cs typeface="Calibri"/>
              </a:rPr>
              <a:t>value</a:t>
            </a:r>
            <a:r>
              <a:rPr sz="1800" spc="-260" dirty="0">
                <a:latin typeface="Calibri"/>
                <a:cs typeface="Calibri"/>
              </a:rPr>
              <a:t> </a:t>
            </a:r>
            <a:r>
              <a:rPr sz="1800" spc="-40" dirty="0">
                <a:latin typeface="Calibri"/>
                <a:cs typeface="Calibri"/>
              </a:rPr>
              <a:t>into  </a:t>
            </a:r>
            <a:r>
              <a:rPr sz="1800" spc="-50" dirty="0">
                <a:latin typeface="Calibri"/>
                <a:cs typeface="Calibri"/>
              </a:rPr>
              <a:t>zero </a:t>
            </a:r>
            <a:r>
              <a:rPr sz="1800" spc="-40" dirty="0">
                <a:latin typeface="Calibri"/>
                <a:cs typeface="Calibri"/>
              </a:rPr>
              <a:t>immediately </a:t>
            </a:r>
            <a:r>
              <a:rPr sz="1800" spc="-20" dirty="0">
                <a:latin typeface="Calibri"/>
                <a:cs typeface="Calibri"/>
              </a:rPr>
              <a:t>in </a:t>
            </a:r>
            <a:r>
              <a:rPr sz="1800" spc="-30" dirty="0">
                <a:latin typeface="Calibri"/>
                <a:cs typeface="Calibri"/>
              </a:rPr>
              <a:t>the</a:t>
            </a:r>
            <a:r>
              <a:rPr sz="1800" spc="-200" dirty="0">
                <a:latin typeface="Calibri"/>
                <a:cs typeface="Calibri"/>
              </a:rPr>
              <a:t> </a:t>
            </a:r>
            <a:r>
              <a:rPr sz="1800" spc="-50" dirty="0">
                <a:latin typeface="Calibri"/>
                <a:cs typeface="Calibri"/>
              </a:rPr>
              <a:t>graph</a:t>
            </a:r>
            <a:endParaRPr sz="1800" dirty="0">
              <a:latin typeface="Calibri"/>
              <a:cs typeface="Calibri"/>
            </a:endParaRPr>
          </a:p>
        </p:txBody>
      </p:sp>
      <p:sp>
        <p:nvSpPr>
          <p:cNvPr id="13" name="object 13"/>
          <p:cNvSpPr/>
          <p:nvPr/>
        </p:nvSpPr>
        <p:spPr>
          <a:xfrm>
            <a:off x="772549" y="6469113"/>
            <a:ext cx="0" cy="389255"/>
          </a:xfrm>
          <a:custGeom>
            <a:avLst/>
            <a:gdLst/>
            <a:ahLst/>
            <a:cxnLst/>
            <a:rect l="l" t="t" r="r" b="b"/>
            <a:pathLst>
              <a:path h="389254">
                <a:moveTo>
                  <a:pt x="0" y="0"/>
                </a:moveTo>
                <a:lnTo>
                  <a:pt x="0" y="388886"/>
                </a:lnTo>
              </a:path>
            </a:pathLst>
          </a:custGeom>
          <a:ln w="6261">
            <a:solidFill>
              <a:srgbClr val="5F5F5F"/>
            </a:solidFill>
          </a:ln>
        </p:spPr>
        <p:txBody>
          <a:bodyPr wrap="square" lIns="0" tIns="0" rIns="0" bIns="0" rtlCol="0"/>
          <a:lstStyle/>
          <a:p>
            <a:endParaRPr/>
          </a:p>
        </p:txBody>
      </p:sp>
      <p:sp>
        <p:nvSpPr>
          <p:cNvPr id="14" name="object 14"/>
          <p:cNvSpPr txBox="1">
            <a:spLocks noGrp="1"/>
          </p:cNvSpPr>
          <p:nvPr>
            <p:ph type="title"/>
          </p:nvPr>
        </p:nvSpPr>
        <p:spPr>
          <a:xfrm>
            <a:off x="496912" y="465654"/>
            <a:ext cx="1453186" cy="628377"/>
          </a:xfrm>
          <a:prstGeom prst="rect">
            <a:avLst/>
          </a:prstGeom>
        </p:spPr>
        <p:txBody>
          <a:bodyPr vert="horz" wrap="square" lIns="0" tIns="12700" rIns="0" bIns="0" rtlCol="0">
            <a:spAutoFit/>
          </a:bodyPr>
          <a:lstStyle/>
          <a:p>
            <a:pPr marL="12700">
              <a:lnSpc>
                <a:spcPct val="100000"/>
              </a:lnSpc>
              <a:spcBef>
                <a:spcPts val="100"/>
              </a:spcBef>
            </a:pPr>
            <a:r>
              <a:rPr spc="-170" dirty="0"/>
              <a:t>ReLU</a:t>
            </a:r>
          </a:p>
        </p:txBody>
      </p:sp>
      <p:sp>
        <p:nvSpPr>
          <p:cNvPr id="22" name="object 22"/>
          <p:cNvSpPr txBox="1">
            <a:spLocks noGrp="1"/>
          </p:cNvSpPr>
          <p:nvPr>
            <p:ph type="ftr" sz="quarter" idx="11"/>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lang="en-IN" spc="15"/>
              <a:t>Copyright </a:t>
            </a:r>
            <a:r>
              <a:rPr lang="en-IN" spc="30"/>
              <a:t>© </a:t>
            </a:r>
            <a:r>
              <a:rPr lang="en-IN" spc="15"/>
              <a:t>2019</a:t>
            </a:r>
            <a:r>
              <a:rPr lang="en-IN" spc="-50"/>
              <a:t> </a:t>
            </a:r>
            <a:r>
              <a:rPr lang="en-IN" spc="15"/>
              <a:t>RecogX.AI</a:t>
            </a:r>
            <a:endParaRPr spc="15" dirty="0"/>
          </a:p>
        </p:txBody>
      </p:sp>
      <p:sp>
        <p:nvSpPr>
          <p:cNvPr id="21" name="object 21"/>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spcBef>
                <a:spcPts val="90"/>
              </a:spcBef>
            </a:pPr>
            <a:fld id="{81D60167-4931-47E6-BA6A-407CBD079E47}" type="slidenum">
              <a:rPr lang="en-IN" spc="15" smtClean="0"/>
              <a:pPr marL="25400">
                <a:lnSpc>
                  <a:spcPct val="100000"/>
                </a:lnSpc>
                <a:spcBef>
                  <a:spcPts val="90"/>
                </a:spcBef>
              </a:pPr>
              <a:t>61</a:t>
            </a:fld>
            <a:endParaRPr spc="15" dirty="0"/>
          </a:p>
        </p:txBody>
      </p:sp>
      <p:sp>
        <p:nvSpPr>
          <p:cNvPr id="15" name="object 15"/>
          <p:cNvSpPr/>
          <p:nvPr/>
        </p:nvSpPr>
        <p:spPr>
          <a:xfrm>
            <a:off x="10313527" y="6454378"/>
            <a:ext cx="1323169" cy="322628"/>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1668214" y="6547675"/>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
        <p:nvSpPr>
          <p:cNvPr id="20" name="object 20"/>
          <p:cNvSpPr/>
          <p:nvPr/>
        </p:nvSpPr>
        <p:spPr>
          <a:xfrm>
            <a:off x="-3" y="6354639"/>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spTree>
    <p:extLst>
      <p:ext uri="{BB962C8B-B14F-4D97-AF65-F5344CB8AC3E}">
        <p14:creationId xmlns:p14="http://schemas.microsoft.com/office/powerpoint/2010/main" val="1643285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894525" y="1489918"/>
            <a:ext cx="3608704" cy="3929281"/>
          </a:xfrm>
          <a:prstGeom prst="rect">
            <a:avLst/>
          </a:prstGeom>
        </p:spPr>
        <p:txBody>
          <a:bodyPr vert="horz" wrap="square" lIns="0" tIns="12700" rIns="0" bIns="0" rtlCol="0">
            <a:spAutoFit/>
          </a:bodyPr>
          <a:lstStyle/>
          <a:p>
            <a:pPr marL="303530" indent="-285750">
              <a:lnSpc>
                <a:spcPct val="100000"/>
              </a:lnSpc>
              <a:spcBef>
                <a:spcPts val="100"/>
              </a:spcBef>
              <a:buFont typeface="Arial" panose="020B0604020202020204" pitchFamily="34" charset="0"/>
              <a:buChar char="•"/>
            </a:pPr>
            <a:r>
              <a:rPr lang="en-US" b="0" i="0" dirty="0">
                <a:solidFill>
                  <a:srgbClr val="404040"/>
                </a:solidFill>
                <a:effectLst/>
                <a:latin typeface="Lato"/>
              </a:rPr>
              <a:t>Cross-entropy loss, or log loss, measures the performance of a classification model whose output is a probability value between 0 and 1</a:t>
            </a:r>
          </a:p>
          <a:p>
            <a:pPr marL="303530" indent="-285750">
              <a:lnSpc>
                <a:spcPct val="100000"/>
              </a:lnSpc>
              <a:spcBef>
                <a:spcPts val="100"/>
              </a:spcBef>
              <a:buFont typeface="Arial" panose="020B0604020202020204" pitchFamily="34" charset="0"/>
              <a:buChar char="•"/>
            </a:pPr>
            <a:r>
              <a:rPr lang="en-US" b="0" i="0" dirty="0">
                <a:solidFill>
                  <a:srgbClr val="404040"/>
                </a:solidFill>
                <a:effectLst/>
                <a:latin typeface="Lato"/>
              </a:rPr>
              <a:t>Cross-entropy loss increases as the predicted probability diverges from the actual label. </a:t>
            </a:r>
            <a:endParaRPr lang="en-US" dirty="0">
              <a:solidFill>
                <a:srgbClr val="404040"/>
              </a:solidFill>
              <a:latin typeface="Lato"/>
            </a:endParaRPr>
          </a:p>
          <a:p>
            <a:pPr marL="303530" indent="-285750">
              <a:lnSpc>
                <a:spcPct val="100000"/>
              </a:lnSpc>
              <a:spcBef>
                <a:spcPts val="100"/>
              </a:spcBef>
              <a:buFont typeface="Arial" panose="020B0604020202020204" pitchFamily="34" charset="0"/>
              <a:buChar char="•"/>
            </a:pPr>
            <a:r>
              <a:rPr lang="en-US" dirty="0">
                <a:solidFill>
                  <a:srgbClr val="404040"/>
                </a:solidFill>
                <a:latin typeface="Lato"/>
              </a:rPr>
              <a:t>P</a:t>
            </a:r>
            <a:r>
              <a:rPr lang="en-US" b="0" i="0" dirty="0">
                <a:solidFill>
                  <a:srgbClr val="404040"/>
                </a:solidFill>
                <a:effectLst/>
                <a:latin typeface="Lato"/>
              </a:rPr>
              <a:t>redicting a probability of .012 when the actual observation label is 1 would be bad and result in a high loss value.</a:t>
            </a:r>
          </a:p>
          <a:p>
            <a:pPr marL="303530" indent="-285750">
              <a:lnSpc>
                <a:spcPct val="100000"/>
              </a:lnSpc>
              <a:spcBef>
                <a:spcPts val="100"/>
              </a:spcBef>
              <a:buFont typeface="Arial" panose="020B0604020202020204" pitchFamily="34" charset="0"/>
              <a:buChar char="•"/>
            </a:pPr>
            <a:r>
              <a:rPr lang="en-US" b="0" i="0" dirty="0">
                <a:solidFill>
                  <a:srgbClr val="404040"/>
                </a:solidFill>
                <a:effectLst/>
                <a:latin typeface="Lato"/>
              </a:rPr>
              <a:t>A perfect model would have a log loss of 0</a:t>
            </a:r>
            <a:endParaRPr sz="1800" dirty="0">
              <a:latin typeface="Calibri"/>
              <a:cs typeface="Calibri"/>
            </a:endParaRPr>
          </a:p>
        </p:txBody>
      </p:sp>
      <p:sp>
        <p:nvSpPr>
          <p:cNvPr id="13" name="object 13"/>
          <p:cNvSpPr/>
          <p:nvPr/>
        </p:nvSpPr>
        <p:spPr>
          <a:xfrm>
            <a:off x="772549" y="6469113"/>
            <a:ext cx="0" cy="389255"/>
          </a:xfrm>
          <a:custGeom>
            <a:avLst/>
            <a:gdLst/>
            <a:ahLst/>
            <a:cxnLst/>
            <a:rect l="l" t="t" r="r" b="b"/>
            <a:pathLst>
              <a:path h="389254">
                <a:moveTo>
                  <a:pt x="0" y="0"/>
                </a:moveTo>
                <a:lnTo>
                  <a:pt x="0" y="388886"/>
                </a:lnTo>
              </a:path>
            </a:pathLst>
          </a:custGeom>
          <a:ln w="6261">
            <a:solidFill>
              <a:srgbClr val="5F5F5F"/>
            </a:solidFill>
          </a:ln>
        </p:spPr>
        <p:txBody>
          <a:bodyPr wrap="square" lIns="0" tIns="0" rIns="0" bIns="0" rtlCol="0"/>
          <a:lstStyle/>
          <a:p>
            <a:endParaRPr/>
          </a:p>
        </p:txBody>
      </p:sp>
      <p:sp>
        <p:nvSpPr>
          <p:cNvPr id="14" name="object 14"/>
          <p:cNvSpPr txBox="1">
            <a:spLocks noGrp="1"/>
          </p:cNvSpPr>
          <p:nvPr>
            <p:ph type="title"/>
          </p:nvPr>
        </p:nvSpPr>
        <p:spPr>
          <a:xfrm>
            <a:off x="496911" y="434877"/>
            <a:ext cx="6062915" cy="689932"/>
          </a:xfrm>
          <a:prstGeom prst="rect">
            <a:avLst/>
          </a:prstGeom>
        </p:spPr>
        <p:txBody>
          <a:bodyPr vert="horz" wrap="square" lIns="0" tIns="12700" rIns="0" bIns="0" rtlCol="0">
            <a:spAutoFit/>
          </a:bodyPr>
          <a:lstStyle/>
          <a:p>
            <a:pPr marL="12700">
              <a:lnSpc>
                <a:spcPct val="100000"/>
              </a:lnSpc>
              <a:spcBef>
                <a:spcPts val="100"/>
              </a:spcBef>
            </a:pPr>
            <a:r>
              <a:rPr lang="en-US" spc="-170" dirty="0"/>
              <a:t>Loss Function – Cross Entropy</a:t>
            </a:r>
            <a:endParaRPr spc="-170" dirty="0"/>
          </a:p>
        </p:txBody>
      </p:sp>
      <p:sp>
        <p:nvSpPr>
          <p:cNvPr id="22" name="object 22"/>
          <p:cNvSpPr txBox="1">
            <a:spLocks noGrp="1"/>
          </p:cNvSpPr>
          <p:nvPr>
            <p:ph type="ftr" sz="quarter" idx="11"/>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lang="en-IN" spc="15"/>
              <a:t>Copyright </a:t>
            </a:r>
            <a:r>
              <a:rPr lang="en-IN" spc="30"/>
              <a:t>© </a:t>
            </a:r>
            <a:r>
              <a:rPr lang="en-IN" spc="15"/>
              <a:t>2019</a:t>
            </a:r>
            <a:r>
              <a:rPr lang="en-IN" spc="-50"/>
              <a:t> </a:t>
            </a:r>
            <a:r>
              <a:rPr lang="en-IN" spc="15"/>
              <a:t>RecogX.AI</a:t>
            </a:r>
            <a:endParaRPr spc="15" dirty="0"/>
          </a:p>
        </p:txBody>
      </p:sp>
      <p:sp>
        <p:nvSpPr>
          <p:cNvPr id="21" name="object 21"/>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spcBef>
                <a:spcPts val="90"/>
              </a:spcBef>
            </a:pPr>
            <a:fld id="{81D60167-4931-47E6-BA6A-407CBD079E47}" type="slidenum">
              <a:rPr lang="en-IN" spc="15" smtClean="0"/>
              <a:pPr marL="25400">
                <a:lnSpc>
                  <a:spcPct val="100000"/>
                </a:lnSpc>
                <a:spcBef>
                  <a:spcPts val="90"/>
                </a:spcBef>
              </a:pPr>
              <a:t>62</a:t>
            </a:fld>
            <a:endParaRPr spc="15" dirty="0"/>
          </a:p>
        </p:txBody>
      </p:sp>
      <p:sp>
        <p:nvSpPr>
          <p:cNvPr id="15" name="object 15"/>
          <p:cNvSpPr/>
          <p:nvPr/>
        </p:nvSpPr>
        <p:spPr>
          <a:xfrm>
            <a:off x="10313527" y="6454378"/>
            <a:ext cx="1323169" cy="322628"/>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11668214" y="6547675"/>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
        <p:nvSpPr>
          <p:cNvPr id="20" name="object 20"/>
          <p:cNvSpPr/>
          <p:nvPr/>
        </p:nvSpPr>
        <p:spPr>
          <a:xfrm>
            <a:off x="-3" y="6354639"/>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pic>
        <p:nvPicPr>
          <p:cNvPr id="4" name="Picture 3" descr="A screenshot of a map&#10;&#10;Description automatically generated">
            <a:extLst>
              <a:ext uri="{FF2B5EF4-FFF2-40B4-BE49-F238E27FC236}">
                <a16:creationId xmlns:a16="http://schemas.microsoft.com/office/drawing/2014/main" id="{0149C04B-96E1-455D-90E6-09B069999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433" y="1417677"/>
            <a:ext cx="5295900" cy="3781425"/>
          </a:xfrm>
          <a:prstGeom prst="rect">
            <a:avLst/>
          </a:prstGeom>
        </p:spPr>
      </p:pic>
      <p:pic>
        <p:nvPicPr>
          <p:cNvPr id="3" name="Picture 2">
            <a:extLst>
              <a:ext uri="{FF2B5EF4-FFF2-40B4-BE49-F238E27FC236}">
                <a16:creationId xmlns:a16="http://schemas.microsoft.com/office/drawing/2014/main" id="{EBD9D2AB-451D-4CC1-A8AF-74F3D457775A}"/>
              </a:ext>
            </a:extLst>
          </p:cNvPr>
          <p:cNvPicPr>
            <a:picLocks noChangeAspect="1"/>
          </p:cNvPicPr>
          <p:nvPr/>
        </p:nvPicPr>
        <p:blipFill>
          <a:blip r:embed="rId4"/>
          <a:stretch>
            <a:fillRect/>
          </a:stretch>
        </p:blipFill>
        <p:spPr>
          <a:xfrm>
            <a:off x="5979424" y="5208477"/>
            <a:ext cx="5124816" cy="1147018"/>
          </a:xfrm>
          <a:prstGeom prst="rect">
            <a:avLst/>
          </a:prstGeom>
        </p:spPr>
      </p:pic>
    </p:spTree>
    <p:extLst>
      <p:ext uri="{BB962C8B-B14F-4D97-AF65-F5344CB8AC3E}">
        <p14:creationId xmlns:p14="http://schemas.microsoft.com/office/powerpoint/2010/main" val="1610505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a:solidFill>
                  <a:schemeClr val="bg1"/>
                </a:solidFill>
              </a:rPr>
              <a:t>Stochastic Gradient Descent</a:t>
            </a:r>
          </a:p>
        </p:txBody>
      </p:sp>
      <p:pic>
        <p:nvPicPr>
          <p:cNvPr id="5" name="Picture 4" descr="Diagram&#10;&#10;Description automatically generated">
            <a:extLst>
              <a:ext uri="{FF2B5EF4-FFF2-40B4-BE49-F238E27FC236}">
                <a16:creationId xmlns:a16="http://schemas.microsoft.com/office/drawing/2014/main" id="{761BDA41-2D20-42C3-AC8D-47C8DABB469A}"/>
              </a:ext>
            </a:extLst>
          </p:cNvPr>
          <p:cNvPicPr>
            <a:picLocks noChangeAspect="1"/>
          </p:cNvPicPr>
          <p:nvPr/>
        </p:nvPicPr>
        <p:blipFill rotWithShape="1">
          <a:blip r:embed="rId2">
            <a:extLst>
              <a:ext uri="{28A0092B-C50C-407E-A947-70E740481C1C}">
                <a14:useLocalDpi xmlns:a14="http://schemas.microsoft.com/office/drawing/2010/main" val="0"/>
              </a:ext>
            </a:extLst>
          </a:blip>
          <a:srcRect l="7569" r="-1" b="-1"/>
          <a:stretch/>
        </p:blipFill>
        <p:spPr>
          <a:xfrm>
            <a:off x="841248" y="2516778"/>
            <a:ext cx="5110992" cy="2999768"/>
          </a:xfrm>
          <a:prstGeom prst="rect">
            <a:avLst/>
          </a:prstGeom>
        </p:spPr>
      </p:pic>
      <p:sp>
        <p:nvSpPr>
          <p:cNvPr id="4" name="TextBox 3">
            <a:extLst>
              <a:ext uri="{FF2B5EF4-FFF2-40B4-BE49-F238E27FC236}">
                <a16:creationId xmlns:a16="http://schemas.microsoft.com/office/drawing/2014/main" id="{96A276F7-2B2D-4936-8C8C-9A4655FA3EF4}"/>
              </a:ext>
            </a:extLst>
          </p:cNvPr>
          <p:cNvSpPr txBox="1"/>
          <p:nvPr/>
        </p:nvSpPr>
        <p:spPr>
          <a:xfrm>
            <a:off x="6095999" y="2148524"/>
            <a:ext cx="5547361" cy="47094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t>Stochastic Gradient Descent</a:t>
            </a:r>
          </a:p>
          <a:p>
            <a:pPr marL="742950" lvl="1" indent="-228600">
              <a:lnSpc>
                <a:spcPct val="90000"/>
              </a:lnSpc>
              <a:spcAft>
                <a:spcPts val="600"/>
              </a:spcAft>
              <a:buFont typeface="Arial" panose="020B0604020202020204" pitchFamily="34" charset="0"/>
              <a:buChar char="•"/>
            </a:pPr>
            <a:r>
              <a:rPr lang="en-US" sz="1400" dirty="0"/>
              <a:t> A gradient is the degree of change of a parameter with the amount of change in another parameter. </a:t>
            </a:r>
          </a:p>
          <a:p>
            <a:pPr marL="742950" lvl="1" indent="-228600">
              <a:lnSpc>
                <a:spcPct val="90000"/>
              </a:lnSpc>
              <a:spcAft>
                <a:spcPts val="600"/>
              </a:spcAft>
              <a:buFont typeface="Arial" panose="020B0604020202020204" pitchFamily="34" charset="0"/>
              <a:buChar char="•"/>
            </a:pPr>
            <a:r>
              <a:rPr lang="en-US" sz="1400" dirty="0"/>
              <a:t>It’s a convex function. Looks like the letter “U”</a:t>
            </a:r>
          </a:p>
          <a:p>
            <a:pPr marL="742950" lvl="1" indent="-228600">
              <a:lnSpc>
                <a:spcPct val="90000"/>
              </a:lnSpc>
              <a:spcAft>
                <a:spcPts val="600"/>
              </a:spcAft>
              <a:buFont typeface="Arial" panose="020B0604020202020204" pitchFamily="34" charset="0"/>
              <a:buChar char="•"/>
            </a:pPr>
            <a:r>
              <a:rPr lang="en-US" sz="1400" dirty="0"/>
              <a:t>The more the gradient, the steeper the slope.</a:t>
            </a:r>
          </a:p>
          <a:p>
            <a:pPr marL="742950" lvl="1" indent="-228600">
              <a:lnSpc>
                <a:spcPct val="90000"/>
              </a:lnSpc>
              <a:spcAft>
                <a:spcPts val="600"/>
              </a:spcAft>
              <a:buFont typeface="Arial" panose="020B0604020202020204" pitchFamily="34" charset="0"/>
              <a:buChar char="•"/>
            </a:pPr>
            <a:r>
              <a:rPr lang="en-US" sz="1400" dirty="0"/>
              <a:t>Gradient Descent is an iterative method which is used to find the values of the parameters of a function that minimizes the cost function as much as possible.</a:t>
            </a:r>
          </a:p>
          <a:p>
            <a:pPr marL="742950" lvl="1" indent="-228600">
              <a:lnSpc>
                <a:spcPct val="90000"/>
              </a:lnSpc>
              <a:spcAft>
                <a:spcPts val="600"/>
              </a:spcAft>
              <a:buFont typeface="Arial" panose="020B0604020202020204" pitchFamily="34" charset="0"/>
              <a:buChar char="•"/>
            </a:pPr>
            <a:r>
              <a:rPr lang="en-US" sz="1400" dirty="0"/>
              <a:t>There are three types of Gradient Descent</a:t>
            </a:r>
          </a:p>
          <a:p>
            <a:pPr marL="1200150" lvl="2" indent="-228600">
              <a:lnSpc>
                <a:spcPct val="90000"/>
              </a:lnSpc>
              <a:spcAft>
                <a:spcPts val="600"/>
              </a:spcAft>
              <a:buFont typeface="Arial" panose="020B0604020202020204" pitchFamily="34" charset="0"/>
              <a:buChar char="•"/>
            </a:pPr>
            <a:r>
              <a:rPr lang="en-US" sz="1400" dirty="0"/>
              <a:t>Batch Gradient Descent</a:t>
            </a:r>
          </a:p>
          <a:p>
            <a:pPr marL="285750" indent="-228600">
              <a:lnSpc>
                <a:spcPct val="90000"/>
              </a:lnSpc>
              <a:spcAft>
                <a:spcPts val="600"/>
              </a:spcAft>
              <a:buFont typeface="Arial" panose="020B0604020202020204" pitchFamily="34" charset="0"/>
              <a:buChar char="•"/>
            </a:pPr>
            <a:r>
              <a:rPr lang="en-US" sz="1400" dirty="0"/>
              <a:t>Stochastic Gradient Descent</a:t>
            </a:r>
          </a:p>
          <a:p>
            <a:pPr marL="1200150" lvl="2" indent="-228600">
              <a:lnSpc>
                <a:spcPct val="90000"/>
              </a:lnSpc>
              <a:spcAft>
                <a:spcPts val="600"/>
              </a:spcAft>
              <a:buFont typeface="Arial" panose="020B0604020202020204" pitchFamily="34" charset="0"/>
              <a:buChar char="•"/>
            </a:pPr>
            <a:r>
              <a:rPr lang="en-US" sz="1400" dirty="0"/>
              <a:t>Mini-batch Gradient Descent</a:t>
            </a:r>
          </a:p>
          <a:p>
            <a:pPr lvl="2" indent="-228600">
              <a:lnSpc>
                <a:spcPct val="90000"/>
              </a:lnSpc>
              <a:spcAft>
                <a:spcPts val="600"/>
              </a:spcAft>
              <a:buFont typeface="Arial" panose="020B0604020202020204" pitchFamily="34" charset="0"/>
              <a:buChar char="•"/>
            </a:pPr>
            <a:endParaRPr lang="en-US" sz="1400" dirty="0"/>
          </a:p>
          <a:p>
            <a:pPr marL="733425" lvl="2" indent="-228600">
              <a:lnSpc>
                <a:spcPct val="90000"/>
              </a:lnSpc>
              <a:spcAft>
                <a:spcPts val="600"/>
              </a:spcAft>
              <a:buFont typeface="Arial" panose="020B0604020202020204" pitchFamily="34" charset="0"/>
              <a:buChar char="•"/>
            </a:pPr>
            <a:r>
              <a:rPr lang="en-US" sz="1400" dirty="0"/>
              <a:t>Stochastic - A system or a process that is linked with a random probability. </a:t>
            </a:r>
          </a:p>
          <a:p>
            <a:pPr marL="733425" lvl="2" indent="-228600">
              <a:lnSpc>
                <a:spcPct val="90000"/>
              </a:lnSpc>
              <a:spcAft>
                <a:spcPts val="600"/>
              </a:spcAft>
              <a:buFont typeface="Arial" panose="020B0604020202020204" pitchFamily="34" charset="0"/>
              <a:buChar char="•"/>
            </a:pPr>
            <a:r>
              <a:rPr lang="en-US" sz="1400" dirty="0"/>
              <a:t>Few samples are selected randomly instead of the whole data set for each iteration. </a:t>
            </a:r>
          </a:p>
        </p:txBody>
      </p:sp>
    </p:spTree>
    <p:extLst>
      <p:ext uri="{BB962C8B-B14F-4D97-AF65-F5344CB8AC3E}">
        <p14:creationId xmlns:p14="http://schemas.microsoft.com/office/powerpoint/2010/main" val="1949038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a:t>Limitation of ANN</a:t>
            </a:r>
          </a:p>
        </p:txBody>
      </p:sp>
      <p:sp>
        <p:nvSpPr>
          <p:cNvPr id="4" name="TextBox 3">
            <a:extLst>
              <a:ext uri="{FF2B5EF4-FFF2-40B4-BE49-F238E27FC236}">
                <a16:creationId xmlns:a16="http://schemas.microsoft.com/office/drawing/2014/main" id="{96A276F7-2B2D-4936-8C8C-9A4655FA3EF4}"/>
              </a:ext>
            </a:extLst>
          </p:cNvPr>
          <p:cNvSpPr txBox="1"/>
          <p:nvPr/>
        </p:nvSpPr>
        <p:spPr>
          <a:xfrm>
            <a:off x="4965431" y="2438400"/>
            <a:ext cx="6586489"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dirty="0"/>
              <a:t>Overfitting</a:t>
            </a:r>
          </a:p>
          <a:p>
            <a:pPr marL="742950" lvl="1" indent="-228600">
              <a:lnSpc>
                <a:spcPct val="90000"/>
              </a:lnSpc>
              <a:spcAft>
                <a:spcPts val="600"/>
              </a:spcAft>
              <a:buFont typeface="Arial" panose="020B0604020202020204" pitchFamily="34" charset="0"/>
              <a:buChar char="•"/>
            </a:pPr>
            <a:r>
              <a:rPr lang="en-US" sz="1400" dirty="0"/>
              <a:t>Can’t </a:t>
            </a:r>
            <a:r>
              <a:rPr lang="en-US" sz="1400" dirty="0" err="1"/>
              <a:t>generalised</a:t>
            </a:r>
            <a:r>
              <a:rPr lang="en-US" sz="1400" dirty="0"/>
              <a:t> new data</a:t>
            </a:r>
          </a:p>
          <a:p>
            <a:pPr marL="742950" lvl="1" indent="-228600">
              <a:lnSpc>
                <a:spcPct val="90000"/>
              </a:lnSpc>
              <a:spcAft>
                <a:spcPts val="600"/>
              </a:spcAft>
              <a:buFont typeface="Arial" panose="020B0604020202020204" pitchFamily="34" charset="0"/>
              <a:buChar char="•"/>
            </a:pPr>
            <a:r>
              <a:rPr lang="en-US" sz="1400" dirty="0"/>
              <a:t>Generate biased prediction </a:t>
            </a:r>
          </a:p>
          <a:p>
            <a:pPr marL="0" lvl="1" indent="-228600">
              <a:lnSpc>
                <a:spcPct val="90000"/>
              </a:lnSpc>
              <a:spcAft>
                <a:spcPts val="600"/>
              </a:spcAft>
              <a:buFont typeface="Arial" panose="020B0604020202020204" pitchFamily="34" charset="0"/>
              <a:buChar char="•"/>
            </a:pPr>
            <a:endParaRPr lang="en-US" sz="1400" dirty="0"/>
          </a:p>
          <a:p>
            <a:pPr marL="0" lvl="1" indent="-228600">
              <a:lnSpc>
                <a:spcPct val="90000"/>
              </a:lnSpc>
              <a:spcAft>
                <a:spcPts val="600"/>
              </a:spcAft>
              <a:buFont typeface="Arial" panose="020B0604020202020204" pitchFamily="34" charset="0"/>
              <a:buChar char="•"/>
            </a:pPr>
            <a:r>
              <a:rPr lang="en-US" sz="1400" dirty="0"/>
              <a:t>Ways to Overcome Overfitting</a:t>
            </a:r>
          </a:p>
          <a:p>
            <a:pPr marL="639763" lvl="1" indent="-228600">
              <a:lnSpc>
                <a:spcPct val="90000"/>
              </a:lnSpc>
              <a:spcAft>
                <a:spcPts val="600"/>
              </a:spcAft>
              <a:buFont typeface="Arial" panose="020B0604020202020204" pitchFamily="34" charset="0"/>
              <a:buChar char="•"/>
            </a:pPr>
            <a:r>
              <a:rPr lang="en-US" sz="1400" dirty="0"/>
              <a:t>Weight Regularization - Add constraints to the weights of the network</a:t>
            </a:r>
          </a:p>
          <a:p>
            <a:pPr marL="1096963" lvl="2" indent="-228600">
              <a:lnSpc>
                <a:spcPct val="90000"/>
              </a:lnSpc>
              <a:spcAft>
                <a:spcPts val="600"/>
              </a:spcAft>
              <a:buFont typeface="Arial" panose="020B0604020202020204" pitchFamily="34" charset="0"/>
              <a:buChar char="•"/>
            </a:pPr>
            <a:r>
              <a:rPr lang="en-US" sz="1400" dirty="0"/>
              <a:t>L1: Lasso: Cost is proportional to the absolute value of the weight coefficients</a:t>
            </a:r>
          </a:p>
          <a:p>
            <a:pPr marL="1096963" lvl="2" indent="-228600">
              <a:lnSpc>
                <a:spcPct val="90000"/>
              </a:lnSpc>
              <a:spcAft>
                <a:spcPts val="600"/>
              </a:spcAft>
              <a:buFont typeface="Arial" panose="020B0604020202020204" pitchFamily="34" charset="0"/>
              <a:buChar char="•"/>
            </a:pPr>
            <a:endParaRPr lang="en-US" sz="1400" dirty="0"/>
          </a:p>
          <a:p>
            <a:pPr marL="1096963" lvl="2" indent="-228600">
              <a:lnSpc>
                <a:spcPct val="90000"/>
              </a:lnSpc>
              <a:spcAft>
                <a:spcPts val="600"/>
              </a:spcAft>
              <a:buFont typeface="Arial" panose="020B0604020202020204" pitchFamily="34" charset="0"/>
              <a:buChar char="•"/>
            </a:pPr>
            <a:r>
              <a:rPr lang="en-US" sz="1400" dirty="0"/>
              <a:t>L2: Ridge: Cost is proportional to the square of the value of the weight coefficients</a:t>
            </a:r>
          </a:p>
          <a:p>
            <a:pPr marL="639763" lvl="1" indent="-228600">
              <a:lnSpc>
                <a:spcPct val="90000"/>
              </a:lnSpc>
              <a:spcAft>
                <a:spcPts val="600"/>
              </a:spcAft>
              <a:buFont typeface="Arial" panose="020B0604020202020204" pitchFamily="34" charset="0"/>
              <a:buChar char="•"/>
            </a:pPr>
            <a:r>
              <a:rPr lang="en-US" sz="1400" dirty="0"/>
              <a:t>Network Size - Start with a small amount of layer and increases its size until we find the model overfit</a:t>
            </a:r>
          </a:p>
          <a:p>
            <a:pPr marL="639763" lvl="1" indent="-228600">
              <a:lnSpc>
                <a:spcPct val="90000"/>
              </a:lnSpc>
              <a:spcAft>
                <a:spcPts val="600"/>
              </a:spcAft>
              <a:buFont typeface="Arial" panose="020B0604020202020204" pitchFamily="34" charset="0"/>
              <a:buChar char="•"/>
            </a:pPr>
            <a:r>
              <a:rPr lang="en-US" sz="1400" dirty="0"/>
              <a:t>Dropout - Some weights will be randomly set to zero  using dropout rate</a:t>
            </a:r>
          </a:p>
        </p:txBody>
      </p:sp>
      <p:pic>
        <p:nvPicPr>
          <p:cNvPr id="5" name="Picture 4" descr="A picture containing building, brick, box&#10;&#10;Description automatically generated">
            <a:extLst>
              <a:ext uri="{FF2B5EF4-FFF2-40B4-BE49-F238E27FC236}">
                <a16:creationId xmlns:a16="http://schemas.microsoft.com/office/drawing/2014/main" id="{1E6A5C1A-B173-4679-BE43-A0F8C4A816A3}"/>
              </a:ext>
            </a:extLst>
          </p:cNvPr>
          <p:cNvPicPr>
            <a:picLocks noChangeAspect="1"/>
          </p:cNvPicPr>
          <p:nvPr/>
        </p:nvPicPr>
        <p:blipFill rotWithShape="1">
          <a:blip r:embed="rId2">
            <a:extLst>
              <a:ext uri="{28A0092B-C50C-407E-A947-70E740481C1C}">
                <a14:useLocalDpi xmlns:a14="http://schemas.microsoft.com/office/drawing/2010/main" val="0"/>
              </a:ext>
            </a:extLst>
          </a:blip>
          <a:srcRect t="509" r="2"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C945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08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4313-344A-40CB-9104-854186C9D822}"/>
              </a:ext>
            </a:extLst>
          </p:cNvPr>
          <p:cNvSpPr>
            <a:spLocks noGrp="1"/>
          </p:cNvSpPr>
          <p:nvPr>
            <p:ph type="title"/>
          </p:nvPr>
        </p:nvSpPr>
        <p:spPr>
          <a:xfrm>
            <a:off x="1089992" y="2591490"/>
            <a:ext cx="10515600" cy="1325563"/>
          </a:xfrm>
        </p:spPr>
        <p:txBody>
          <a:bodyPr/>
          <a:lstStyle/>
          <a:p>
            <a:r>
              <a:rPr lang="en-US" dirty="0"/>
              <a:t>				TensorFlow</a:t>
            </a:r>
          </a:p>
        </p:txBody>
      </p:sp>
    </p:spTree>
    <p:extLst>
      <p:ext uri="{BB962C8B-B14F-4D97-AF65-F5344CB8AC3E}">
        <p14:creationId xmlns:p14="http://schemas.microsoft.com/office/powerpoint/2010/main" val="4293538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0FD5A-EC0A-42E0-A239-09D461061851}"/>
              </a:ext>
            </a:extLst>
          </p:cNvPr>
          <p:cNvSpPr>
            <a:spLocks noGrp="1"/>
          </p:cNvSpPr>
          <p:nvPr>
            <p:ph type="title"/>
          </p:nvPr>
        </p:nvSpPr>
        <p:spPr>
          <a:xfrm>
            <a:off x="686834" y="591344"/>
            <a:ext cx="3200400" cy="5585619"/>
          </a:xfrm>
        </p:spPr>
        <p:txBody>
          <a:bodyPr vert="horz" lIns="91440" tIns="45720" rIns="91440" bIns="45720" rtlCol="0" anchor="ctr">
            <a:normAutofit/>
          </a:bodyPr>
          <a:lstStyle/>
          <a:p>
            <a:r>
              <a:rPr lang="en-US" kern="1200">
                <a:solidFill>
                  <a:srgbClr val="FFFFFF"/>
                </a:solidFill>
                <a:latin typeface="+mj-lt"/>
                <a:ea typeface="+mj-ea"/>
                <a:cs typeface="+mj-cs"/>
              </a:rPr>
              <a:t>TensorFlow Introduction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96950F71-7BBD-43A3-9277-C41A0ADEDBDB}"/>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Developed By Google Brain Team</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To accelerate Machine Learning and Deep Neural Network research</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Opensource Framework</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Can run on multiple CPU, GPU and Mobile devices</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Wrappers are written in Java, C++ and Python</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Tensors = multi dimensional array</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Flow = Flowchart of operations called graphs</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Very fast at computing the matrix multiplication because it is written in C++</a:t>
            </a:r>
          </a:p>
          <a:p>
            <a:pPr indent="-228600">
              <a:lnSpc>
                <a:spcPct val="90000"/>
              </a:lnSpc>
              <a:spcBef>
                <a:spcPct val="20000"/>
              </a:spcBef>
              <a:spcAft>
                <a:spcPts val="600"/>
              </a:spcAft>
              <a:buClr>
                <a:schemeClr val="tx2"/>
              </a:buClr>
              <a:buSzPct val="70000"/>
              <a:buFont typeface="Arial" panose="020B0604020202020204" pitchFamily="34" charset="0"/>
              <a:buChar char="•"/>
            </a:pPr>
            <a:endParaRPr lang="en-US">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48995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0FD5A-EC0A-42E0-A239-09D461061851}"/>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Popular Use Cases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96950F71-7BBD-43A3-9277-C41A0ADEDBDB}"/>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Gmail</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Google Photos</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Google Search Engine</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Speech recognition</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Image recognition</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Object tagging videos</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Self-driving cars</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Sentiment analysis</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Detection of flaws</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Text summarization</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Mobile image and video processing</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Air, land, and sea drones</a:t>
            </a:r>
          </a:p>
          <a:p>
            <a:pPr marL="285750" indent="-228600">
              <a:lnSpc>
                <a:spcPct val="90000"/>
              </a:lnSpc>
              <a:spcBef>
                <a:spcPct val="20000"/>
              </a:spcBef>
              <a:spcAft>
                <a:spcPts val="600"/>
              </a:spcAft>
              <a:buClr>
                <a:schemeClr val="tx2"/>
              </a:buClr>
              <a:buSzPct val="70000"/>
              <a:buFont typeface="Arial" panose="020B0604020202020204" pitchFamily="34" charset="0"/>
              <a:buChar char="•"/>
            </a:pPr>
            <a:endParaRPr lang="en-US">
              <a:ln>
                <a:solidFill>
                  <a:schemeClr val="bg1">
                    <a:lumMod val="75000"/>
                    <a:lumOff val="25000"/>
                    <a:alpha val="10000"/>
                  </a:schemeClr>
                </a:solidFill>
              </a:ln>
              <a:effectLst>
                <a:outerShdw blurRad="9525" dist="25400" dir="14640000" algn="tl" rotWithShape="0">
                  <a:schemeClr val="bg1">
                    <a:alpha val="30000"/>
                  </a:schemeClr>
                </a:outerShdw>
              </a:effectLst>
            </a:endParaRPr>
          </a:p>
          <a:p>
            <a:pPr indent="-228600">
              <a:lnSpc>
                <a:spcPct val="90000"/>
              </a:lnSpc>
              <a:spcBef>
                <a:spcPct val="20000"/>
              </a:spcBef>
              <a:spcAft>
                <a:spcPts val="600"/>
              </a:spcAft>
              <a:buClr>
                <a:schemeClr val="tx2"/>
              </a:buClr>
              <a:buSzPct val="70000"/>
              <a:buFont typeface="Arial" panose="020B0604020202020204" pitchFamily="34" charset="0"/>
              <a:buChar char="•"/>
            </a:pPr>
            <a:endParaRPr lang="en-US">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262976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70FD5A-EC0A-42E0-A239-09D461061851}"/>
              </a:ext>
            </a:extLst>
          </p:cNvPr>
          <p:cNvSpPr>
            <a:spLocks noGrp="1"/>
          </p:cNvSpPr>
          <p:nvPr>
            <p:ph type="title"/>
          </p:nvPr>
        </p:nvSpPr>
        <p:spPr>
          <a:xfrm>
            <a:off x="686834" y="591344"/>
            <a:ext cx="3200400" cy="5585619"/>
          </a:xfrm>
        </p:spPr>
        <p:txBody>
          <a:bodyPr vert="horz" lIns="91440" tIns="45720" rIns="91440" bIns="45720" rtlCol="0" anchor="ctr">
            <a:normAutofit/>
          </a:bodyPr>
          <a:lstStyle/>
          <a:p>
            <a:r>
              <a:rPr lang="en-US" kern="1200">
                <a:ln>
                  <a:solidFill>
                    <a:schemeClr val="bg1">
                      <a:lumMod val="75000"/>
                      <a:lumOff val="25000"/>
                      <a:alpha val="10000"/>
                    </a:schemeClr>
                  </a:solidFill>
                </a:ln>
                <a:solidFill>
                  <a:srgbClr val="FFFFFF"/>
                </a:solidFill>
                <a:effectLst>
                  <a:outerShdw blurRad="9525" dist="25400" dir="14640000" algn="tl" rotWithShape="0">
                    <a:schemeClr val="bg1">
                      <a:alpha val="30000"/>
                    </a:schemeClr>
                  </a:outerShdw>
                </a:effectLst>
                <a:latin typeface="+mj-lt"/>
                <a:ea typeface="+mj-ea"/>
                <a:cs typeface="+mj-cs"/>
              </a:rPr>
              <a:t>List of Companies got benefit from TensorFlow</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731615D6-5E80-4FB3-8FCB-D46A986BD877}"/>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b="1">
                <a:ln>
                  <a:solidFill>
                    <a:schemeClr val="bg1">
                      <a:lumMod val="75000"/>
                      <a:lumOff val="25000"/>
                      <a:alpha val="10000"/>
                    </a:schemeClr>
                  </a:solidFill>
                </a:ln>
                <a:effectLst>
                  <a:outerShdw blurRad="9525" dist="25400" dir="14640000" algn="tl" rotWithShape="0">
                    <a:schemeClr val="bg1">
                      <a:alpha val="30000"/>
                    </a:schemeClr>
                  </a:outerShdw>
                </a:effectLst>
              </a:rPr>
              <a:t>Airbnb</a:t>
            </a:r>
            <a:r>
              <a:rPr lang="en-US">
                <a:ln>
                  <a:solidFill>
                    <a:schemeClr val="bg1">
                      <a:lumMod val="75000"/>
                      <a:lumOff val="25000"/>
                      <a:alpha val="10000"/>
                    </a:schemeClr>
                  </a:solidFill>
                </a:ln>
                <a:effectLst>
                  <a:outerShdw blurRad="9525" dist="25400" dir="14640000" algn="tl" rotWithShape="0">
                    <a:schemeClr val="bg1">
                      <a:alpha val="30000"/>
                    </a:schemeClr>
                  </a:outerShdw>
                </a:effectLst>
              </a:rPr>
              <a:t> – Improve the guest experience by classifying images and detect object at scale</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b="1">
                <a:ln>
                  <a:solidFill>
                    <a:schemeClr val="bg1">
                      <a:lumMod val="75000"/>
                      <a:lumOff val="25000"/>
                      <a:alpha val="10000"/>
                    </a:schemeClr>
                  </a:solidFill>
                </a:ln>
                <a:effectLst>
                  <a:outerShdw blurRad="9525" dist="25400" dir="14640000" algn="tl" rotWithShape="0">
                    <a:schemeClr val="bg1">
                      <a:alpha val="30000"/>
                    </a:schemeClr>
                  </a:outerShdw>
                </a:effectLst>
              </a:rPr>
              <a:t>Airbus</a:t>
            </a:r>
            <a:r>
              <a:rPr lang="en-US">
                <a:ln>
                  <a:solidFill>
                    <a:schemeClr val="bg1">
                      <a:lumMod val="75000"/>
                      <a:lumOff val="25000"/>
                      <a:alpha val="10000"/>
                    </a:schemeClr>
                  </a:solidFill>
                </a:ln>
                <a:effectLst>
                  <a:outerShdw blurRad="9525" dist="25400" dir="14640000" algn="tl" rotWithShape="0">
                    <a:schemeClr val="bg1">
                      <a:alpha val="30000"/>
                    </a:schemeClr>
                  </a:outerShdw>
                </a:effectLst>
              </a:rPr>
              <a:t> –Monitor changes on earth surface for urban planning, mapping landscapes and damages due to catastrophes</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b="1">
                <a:ln>
                  <a:solidFill>
                    <a:schemeClr val="bg1">
                      <a:lumMod val="75000"/>
                      <a:lumOff val="25000"/>
                      <a:alpha val="10000"/>
                    </a:schemeClr>
                  </a:solidFill>
                </a:ln>
                <a:effectLst>
                  <a:outerShdw blurRad="9525" dist="25400" dir="14640000" algn="tl" rotWithShape="0">
                    <a:schemeClr val="bg1">
                      <a:alpha val="30000"/>
                    </a:schemeClr>
                  </a:outerShdw>
                </a:effectLst>
              </a:rPr>
              <a:t>Carousell</a:t>
            </a:r>
            <a:r>
              <a:rPr lang="en-US">
                <a:ln>
                  <a:solidFill>
                    <a:schemeClr val="bg1">
                      <a:lumMod val="75000"/>
                      <a:lumOff val="25000"/>
                      <a:alpha val="10000"/>
                    </a:schemeClr>
                  </a:solidFill>
                </a:ln>
                <a:effectLst>
                  <a:outerShdw blurRad="9525" dist="25400" dir="14640000" algn="tl" rotWithShape="0">
                    <a:schemeClr val="bg1">
                      <a:alpha val="30000"/>
                    </a:schemeClr>
                  </a:outerShdw>
                </a:effectLst>
              </a:rPr>
              <a:t> – Improve buyer and Seller experience by building ML models with images and NLP</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b="1">
                <a:ln>
                  <a:solidFill>
                    <a:schemeClr val="bg1">
                      <a:lumMod val="75000"/>
                      <a:lumOff val="25000"/>
                      <a:alpha val="10000"/>
                    </a:schemeClr>
                  </a:solidFill>
                </a:ln>
                <a:effectLst>
                  <a:outerShdw blurRad="9525" dist="25400" dir="14640000" algn="tl" rotWithShape="0">
                    <a:schemeClr val="bg1">
                      <a:alpha val="30000"/>
                    </a:schemeClr>
                  </a:outerShdw>
                </a:effectLst>
              </a:rPr>
              <a:t>GE Healthcare </a:t>
            </a:r>
            <a:r>
              <a:rPr lang="en-US">
                <a:ln>
                  <a:solidFill>
                    <a:schemeClr val="bg1">
                      <a:lumMod val="75000"/>
                      <a:lumOff val="25000"/>
                      <a:alpha val="10000"/>
                    </a:schemeClr>
                  </a:solidFill>
                </a:ln>
                <a:effectLst>
                  <a:outerShdw blurRad="9525" dist="25400" dir="14640000" algn="tl" rotWithShape="0">
                    <a:schemeClr val="bg1">
                      <a:alpha val="30000"/>
                    </a:schemeClr>
                  </a:outerShdw>
                </a:effectLst>
              </a:rPr>
              <a:t>– Identify anatomy on MRIs  of the brain</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PayPal -  Fraud Detection using TensorFlow</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Twitter – Ranking Tweets </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b="1">
                <a:ln>
                  <a:solidFill>
                    <a:schemeClr val="bg1">
                      <a:lumMod val="75000"/>
                      <a:lumOff val="25000"/>
                      <a:alpha val="10000"/>
                    </a:schemeClr>
                  </a:solidFill>
                </a:ln>
                <a:effectLst>
                  <a:outerShdw blurRad="9525" dist="25400" dir="14640000" algn="tl" rotWithShape="0">
                    <a:schemeClr val="bg1">
                      <a:alpha val="30000"/>
                    </a:schemeClr>
                  </a:outerShdw>
                </a:effectLst>
              </a:rPr>
              <a:t>Kakao</a:t>
            </a:r>
            <a:r>
              <a:rPr lang="en-US">
                <a:ln>
                  <a:solidFill>
                    <a:schemeClr val="bg1">
                      <a:lumMod val="75000"/>
                      <a:lumOff val="25000"/>
                      <a:alpha val="10000"/>
                    </a:schemeClr>
                  </a:solidFill>
                </a:ln>
                <a:effectLst>
                  <a:outerShdw blurRad="9525" dist="25400" dir="14640000" algn="tl" rotWithShape="0">
                    <a:schemeClr val="bg1">
                      <a:alpha val="30000"/>
                    </a:schemeClr>
                  </a:outerShdw>
                </a:effectLst>
              </a:rPr>
              <a:t> – Predict the probability of trip completed rate when dispatch driver to fulfil ride hailing requests</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b="1">
                <a:ln>
                  <a:solidFill>
                    <a:schemeClr val="bg1">
                      <a:lumMod val="75000"/>
                      <a:lumOff val="25000"/>
                      <a:alpha val="10000"/>
                    </a:schemeClr>
                  </a:solidFill>
                </a:ln>
                <a:effectLst>
                  <a:outerShdw blurRad="9525" dist="25400" dir="14640000" algn="tl" rotWithShape="0">
                    <a:schemeClr val="bg1">
                      <a:alpha val="30000"/>
                    </a:schemeClr>
                  </a:outerShdw>
                </a:effectLst>
              </a:rPr>
              <a:t>CocaCola</a:t>
            </a:r>
            <a:r>
              <a:rPr lang="en-US">
                <a:ln>
                  <a:solidFill>
                    <a:schemeClr val="bg1">
                      <a:lumMod val="75000"/>
                      <a:lumOff val="25000"/>
                      <a:alpha val="10000"/>
                    </a:schemeClr>
                  </a:solidFill>
                </a:ln>
                <a:effectLst>
                  <a:outerShdw blurRad="9525" dist="25400" dir="14640000" algn="tl" rotWithShape="0">
                    <a:schemeClr val="bg1">
                      <a:alpha val="30000"/>
                    </a:schemeClr>
                  </a:outerShdw>
                </a:effectLst>
              </a:rPr>
              <a:t> – Proof- of Purchase capability</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b="1">
                <a:ln>
                  <a:solidFill>
                    <a:schemeClr val="bg1">
                      <a:lumMod val="75000"/>
                      <a:lumOff val="25000"/>
                      <a:alpha val="10000"/>
                    </a:schemeClr>
                  </a:solidFill>
                </a:ln>
                <a:effectLst>
                  <a:outerShdw blurRad="9525" dist="25400" dir="14640000" algn="tl" rotWithShape="0">
                    <a:schemeClr val="bg1">
                      <a:alpha val="30000"/>
                    </a:schemeClr>
                  </a:outerShdw>
                </a:effectLst>
              </a:rPr>
              <a:t>China Mobile</a:t>
            </a:r>
            <a:r>
              <a:rPr lang="en-US">
                <a:ln>
                  <a:solidFill>
                    <a:schemeClr val="bg1">
                      <a:lumMod val="75000"/>
                      <a:lumOff val="25000"/>
                      <a:alpha val="10000"/>
                    </a:schemeClr>
                  </a:solidFill>
                </a:ln>
                <a:effectLst>
                  <a:outerShdw blurRad="9525" dist="25400" dir="14640000" algn="tl" rotWithShape="0">
                    <a:schemeClr val="bg1">
                      <a:alpha val="30000"/>
                    </a:schemeClr>
                  </a:outerShdw>
                </a:effectLst>
              </a:rPr>
              <a:t> – Detect network anomalies and verify operations logs</a:t>
            </a:r>
          </a:p>
        </p:txBody>
      </p:sp>
      <p:sp>
        <p:nvSpPr>
          <p:cNvPr id="4" name="TextBox 3">
            <a:extLst>
              <a:ext uri="{FF2B5EF4-FFF2-40B4-BE49-F238E27FC236}">
                <a16:creationId xmlns:a16="http://schemas.microsoft.com/office/drawing/2014/main" id="{96950F71-7BBD-43A3-9277-C41A0ADEDBDB}"/>
              </a:ext>
            </a:extLst>
          </p:cNvPr>
          <p:cNvSpPr txBox="1"/>
          <p:nvPr/>
        </p:nvSpPr>
        <p:spPr>
          <a:xfrm>
            <a:off x="5289936" y="1306287"/>
            <a:ext cx="6221006" cy="4837934"/>
          </a:xfrm>
          <a:prstGeom prst="rect">
            <a:avLst/>
          </a:prstGeom>
          <a:effectLst/>
        </p:spPr>
        <p:txBody>
          <a:bodyPr vert="horz" lIns="91440" tIns="45720" rIns="91440" bIns="45720" rtlCol="0" anchor="ctr">
            <a:normAutofit/>
          </a:bodyPr>
          <a:lstStyle/>
          <a:p>
            <a:pPr marL="742950" lvl="1" indent="-285750" defTabSz="457200">
              <a:spcBef>
                <a:spcPct val="20000"/>
              </a:spcBef>
              <a:spcAft>
                <a:spcPts val="600"/>
              </a:spcAft>
              <a:buClr>
                <a:schemeClr val="tx2"/>
              </a:buClr>
              <a:buSzPct val="70000"/>
              <a:buFont typeface="Wingdings 2" charset="2"/>
              <a:buChar char="•"/>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8602934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96950F71-7BBD-43A3-9277-C41A0ADEDBDB}"/>
              </a:ext>
            </a:extLst>
          </p:cNvPr>
          <p:cNvSpPr txBox="1"/>
          <p:nvPr/>
        </p:nvSpPr>
        <p:spPr>
          <a:xfrm>
            <a:off x="5289936" y="1306287"/>
            <a:ext cx="6221006" cy="4837934"/>
          </a:xfrm>
          <a:prstGeom prst="rect">
            <a:avLst/>
          </a:prstGeom>
          <a:effectLst/>
        </p:spPr>
        <p:txBody>
          <a:bodyPr vert="horz" lIns="91440" tIns="45720" rIns="91440" bIns="45720" rtlCol="0" anchor="ctr">
            <a:normAutofit/>
          </a:bodyPr>
          <a:lstStyle/>
          <a:p>
            <a:pPr marL="742950" lvl="1" indent="-285750" defTabSz="457200">
              <a:spcBef>
                <a:spcPct val="20000"/>
              </a:spcBef>
              <a:spcAft>
                <a:spcPts val="600"/>
              </a:spcAft>
              <a:buClr>
                <a:schemeClr val="tx2"/>
              </a:buClr>
              <a:buSzPct val="70000"/>
              <a:buFont typeface="Wingdings 2" charset="2"/>
              <a:buChar char="•"/>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10" name="Title 1">
            <a:extLst>
              <a:ext uri="{FF2B5EF4-FFF2-40B4-BE49-F238E27FC236}">
                <a16:creationId xmlns:a16="http://schemas.microsoft.com/office/drawing/2014/main" id="{84FB74DF-9171-4E33-9543-FAC20783049F}"/>
              </a:ext>
            </a:extLst>
          </p:cNvPr>
          <p:cNvSpPr txBox="1">
            <a:spLocks/>
          </p:cNvSpPr>
          <p:nvPr/>
        </p:nvSpPr>
        <p:spPr>
          <a:xfrm>
            <a:off x="374277" y="863588"/>
            <a:ext cx="3391973" cy="47014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a:solidFill>
                  <a:srgbClr val="FFFFFF"/>
                </a:solidFill>
                <a:latin typeface="Arial" panose="020B0604020202020204" pitchFamily="34" charset="0"/>
                <a:cs typeface="Arial" panose="020B0604020202020204" pitchFamily="34" charset="0"/>
              </a:rPr>
              <a:t>TensorFlow Components</a:t>
            </a:r>
            <a:endParaRPr lang="en-IN" dirty="0">
              <a:solidFill>
                <a:srgbClr val="FFFFFF"/>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5D2E482-CA72-4491-9320-3ED6106217E8}"/>
              </a:ext>
            </a:extLst>
          </p:cNvPr>
          <p:cNvSpPr txBox="1"/>
          <p:nvPr/>
        </p:nvSpPr>
        <p:spPr>
          <a:xfrm>
            <a:off x="4847303" y="462116"/>
            <a:ext cx="7118555" cy="4524315"/>
          </a:xfrm>
          <a:prstGeom prst="rect">
            <a:avLst/>
          </a:prstGeom>
          <a:noFill/>
        </p:spPr>
        <p:txBody>
          <a:bodyPr wrap="square" rtlCol="0">
            <a:spAutoFit/>
          </a:bodyPr>
          <a:lstStyle/>
          <a:p>
            <a:r>
              <a:rPr lang="en-IN" dirty="0"/>
              <a:t>Tensor - </a:t>
            </a:r>
            <a:r>
              <a:rPr lang="en-US" dirty="0"/>
              <a:t>A tensor is a vector or matrix of n-dimensions that represents all types of data. </a:t>
            </a:r>
          </a:p>
          <a:p>
            <a:endParaRPr lang="en-US" dirty="0"/>
          </a:p>
          <a:p>
            <a:r>
              <a:rPr lang="en-US" dirty="0"/>
              <a:t>Node - The node carries the mathematical operation and produces an endpoints outputs. </a:t>
            </a:r>
          </a:p>
          <a:p>
            <a:endParaRPr lang="en-US" dirty="0"/>
          </a:p>
          <a:p>
            <a:r>
              <a:rPr lang="en-US" dirty="0"/>
              <a:t>Edges -  The edges explain the input/output relationships between nodes.</a:t>
            </a:r>
          </a:p>
          <a:p>
            <a:endParaRPr lang="en-US" dirty="0"/>
          </a:p>
          <a:p>
            <a:r>
              <a:rPr lang="en-US" dirty="0"/>
              <a:t>Shape - Its a dimensionality of the matrix or array</a:t>
            </a:r>
          </a:p>
          <a:p>
            <a:endParaRPr lang="en-US" dirty="0"/>
          </a:p>
          <a:p>
            <a:r>
              <a:rPr lang="en-US" dirty="0"/>
              <a:t>Graph – All operations are conducted successively in graph</a:t>
            </a:r>
          </a:p>
          <a:p>
            <a:endParaRPr lang="en-US" dirty="0"/>
          </a:p>
          <a:p>
            <a:r>
              <a:rPr lang="en-US" dirty="0" err="1"/>
              <a:t>TensorBoard</a:t>
            </a:r>
            <a:r>
              <a:rPr lang="en-US" dirty="0"/>
              <a:t> - It is used to visualize TensorFlow graph, plot quantitative metrics about the execution of graph, and show additional data like images that pass through it.</a:t>
            </a:r>
            <a:endParaRPr lang="en-IN" dirty="0"/>
          </a:p>
        </p:txBody>
      </p:sp>
      <p:sp>
        <p:nvSpPr>
          <p:cNvPr id="15" name="Flowchart: Connector 14">
            <a:extLst>
              <a:ext uri="{FF2B5EF4-FFF2-40B4-BE49-F238E27FC236}">
                <a16:creationId xmlns:a16="http://schemas.microsoft.com/office/drawing/2014/main" id="{B4C072EA-D69B-4956-8CEF-D4719450AF74}"/>
              </a:ext>
            </a:extLst>
          </p:cNvPr>
          <p:cNvSpPr/>
          <p:nvPr/>
        </p:nvSpPr>
        <p:spPr>
          <a:xfrm>
            <a:off x="5574890" y="5063333"/>
            <a:ext cx="1288026" cy="770428"/>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Var 1</a:t>
            </a:r>
          </a:p>
        </p:txBody>
      </p:sp>
      <p:sp>
        <p:nvSpPr>
          <p:cNvPr id="16" name="Flowchart: Connector 15">
            <a:extLst>
              <a:ext uri="{FF2B5EF4-FFF2-40B4-BE49-F238E27FC236}">
                <a16:creationId xmlns:a16="http://schemas.microsoft.com/office/drawing/2014/main" id="{E5C0B7F8-26FB-40E4-B608-ECFAA152A6A9}"/>
              </a:ext>
            </a:extLst>
          </p:cNvPr>
          <p:cNvSpPr/>
          <p:nvPr/>
        </p:nvSpPr>
        <p:spPr>
          <a:xfrm>
            <a:off x="5569974" y="6002593"/>
            <a:ext cx="1288026" cy="786581"/>
          </a:xfrm>
          <a:prstGeom prst="flowChart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Var 2</a:t>
            </a:r>
          </a:p>
        </p:txBody>
      </p:sp>
      <p:sp>
        <p:nvSpPr>
          <p:cNvPr id="17" name="Rectangle 16">
            <a:extLst>
              <a:ext uri="{FF2B5EF4-FFF2-40B4-BE49-F238E27FC236}">
                <a16:creationId xmlns:a16="http://schemas.microsoft.com/office/drawing/2014/main" id="{4559AED9-4C1C-49D0-812D-C1C4B42CFDE3}"/>
              </a:ext>
            </a:extLst>
          </p:cNvPr>
          <p:cNvSpPr/>
          <p:nvPr/>
        </p:nvSpPr>
        <p:spPr>
          <a:xfrm>
            <a:off x="8649478" y="5383182"/>
            <a:ext cx="1791478" cy="901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Addition</a:t>
            </a:r>
          </a:p>
        </p:txBody>
      </p:sp>
      <p:cxnSp>
        <p:nvCxnSpPr>
          <p:cNvPr id="18" name="Straight Arrow Connector 17">
            <a:extLst>
              <a:ext uri="{FF2B5EF4-FFF2-40B4-BE49-F238E27FC236}">
                <a16:creationId xmlns:a16="http://schemas.microsoft.com/office/drawing/2014/main" id="{269CF829-CE50-4AA1-9C57-DCD0BAD13B85}"/>
              </a:ext>
            </a:extLst>
          </p:cNvPr>
          <p:cNvCxnSpPr>
            <a:cxnSpLocks/>
            <a:stCxn id="15" idx="6"/>
          </p:cNvCxnSpPr>
          <p:nvPr/>
        </p:nvCxnSpPr>
        <p:spPr>
          <a:xfrm>
            <a:off x="6862916" y="5448547"/>
            <a:ext cx="1610684" cy="23302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6A761D-9F7E-4628-814B-27DB3E7613C8}"/>
              </a:ext>
            </a:extLst>
          </p:cNvPr>
          <p:cNvCxnSpPr>
            <a:cxnSpLocks/>
          </p:cNvCxnSpPr>
          <p:nvPr/>
        </p:nvCxnSpPr>
        <p:spPr>
          <a:xfrm flipV="1">
            <a:off x="6873751" y="5933768"/>
            <a:ext cx="1599849" cy="34894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19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9931" y="1528107"/>
            <a:ext cx="8972550" cy="0"/>
          </a:xfrm>
          <a:custGeom>
            <a:avLst/>
            <a:gdLst/>
            <a:ahLst/>
            <a:cxnLst/>
            <a:rect l="l" t="t" r="r" b="b"/>
            <a:pathLst>
              <a:path w="8972550">
                <a:moveTo>
                  <a:pt x="8972537" y="0"/>
                </a:moveTo>
                <a:lnTo>
                  <a:pt x="0" y="0"/>
                </a:lnTo>
              </a:path>
            </a:pathLst>
          </a:custGeom>
          <a:ln w="12700">
            <a:solidFill>
              <a:srgbClr val="D5D7D7"/>
            </a:solidFill>
          </a:ln>
        </p:spPr>
        <p:txBody>
          <a:bodyPr wrap="square" lIns="0" tIns="0" rIns="0" bIns="0" rtlCol="0"/>
          <a:lstStyle/>
          <a:p>
            <a:endParaRPr/>
          </a:p>
        </p:txBody>
      </p:sp>
      <p:sp>
        <p:nvSpPr>
          <p:cNvPr id="3" name="object 3"/>
          <p:cNvSpPr/>
          <p:nvPr/>
        </p:nvSpPr>
        <p:spPr>
          <a:xfrm>
            <a:off x="519931" y="2532213"/>
            <a:ext cx="9061450" cy="0"/>
          </a:xfrm>
          <a:custGeom>
            <a:avLst/>
            <a:gdLst/>
            <a:ahLst/>
            <a:cxnLst/>
            <a:rect l="l" t="t" r="r" b="b"/>
            <a:pathLst>
              <a:path w="9061450">
                <a:moveTo>
                  <a:pt x="9061437" y="0"/>
                </a:moveTo>
                <a:lnTo>
                  <a:pt x="0" y="0"/>
                </a:lnTo>
              </a:path>
            </a:pathLst>
          </a:custGeom>
          <a:ln w="12700">
            <a:solidFill>
              <a:srgbClr val="D5D7D7"/>
            </a:solidFill>
          </a:ln>
        </p:spPr>
        <p:txBody>
          <a:bodyPr wrap="square" lIns="0" tIns="0" rIns="0" bIns="0" rtlCol="0"/>
          <a:lstStyle/>
          <a:p>
            <a:endParaRPr/>
          </a:p>
        </p:txBody>
      </p:sp>
      <p:sp>
        <p:nvSpPr>
          <p:cNvPr id="4" name="object 4"/>
          <p:cNvSpPr/>
          <p:nvPr/>
        </p:nvSpPr>
        <p:spPr>
          <a:xfrm>
            <a:off x="519931" y="3783585"/>
            <a:ext cx="8896350" cy="0"/>
          </a:xfrm>
          <a:custGeom>
            <a:avLst/>
            <a:gdLst/>
            <a:ahLst/>
            <a:cxnLst/>
            <a:rect l="l" t="t" r="r" b="b"/>
            <a:pathLst>
              <a:path w="8896350">
                <a:moveTo>
                  <a:pt x="8896337" y="0"/>
                </a:moveTo>
                <a:lnTo>
                  <a:pt x="0" y="0"/>
                </a:lnTo>
              </a:path>
            </a:pathLst>
          </a:custGeom>
          <a:ln w="12700">
            <a:solidFill>
              <a:srgbClr val="D5D7D7"/>
            </a:solidFill>
          </a:ln>
        </p:spPr>
        <p:txBody>
          <a:bodyPr wrap="square" lIns="0" tIns="0" rIns="0" bIns="0" rtlCol="0"/>
          <a:lstStyle/>
          <a:p>
            <a:endParaRPr/>
          </a:p>
        </p:txBody>
      </p:sp>
      <p:sp>
        <p:nvSpPr>
          <p:cNvPr id="5" name="object 5"/>
          <p:cNvSpPr/>
          <p:nvPr/>
        </p:nvSpPr>
        <p:spPr>
          <a:xfrm>
            <a:off x="519926" y="5015782"/>
            <a:ext cx="8201659" cy="0"/>
          </a:xfrm>
          <a:custGeom>
            <a:avLst/>
            <a:gdLst/>
            <a:ahLst/>
            <a:cxnLst/>
            <a:rect l="l" t="t" r="r" b="b"/>
            <a:pathLst>
              <a:path w="8201659">
                <a:moveTo>
                  <a:pt x="8201190" y="0"/>
                </a:moveTo>
                <a:lnTo>
                  <a:pt x="0" y="0"/>
                </a:lnTo>
              </a:path>
            </a:pathLst>
          </a:custGeom>
          <a:ln w="12700">
            <a:solidFill>
              <a:srgbClr val="D5D7D7"/>
            </a:solidFill>
          </a:ln>
        </p:spPr>
        <p:txBody>
          <a:bodyPr wrap="square" lIns="0" tIns="0" rIns="0" bIns="0" rtlCol="0"/>
          <a:lstStyle/>
          <a:p>
            <a:endParaRPr/>
          </a:p>
        </p:txBody>
      </p:sp>
      <p:sp>
        <p:nvSpPr>
          <p:cNvPr id="6" name="object 6"/>
          <p:cNvSpPr txBox="1"/>
          <p:nvPr/>
        </p:nvSpPr>
        <p:spPr>
          <a:xfrm>
            <a:off x="495300" y="1706177"/>
            <a:ext cx="7063740" cy="4318000"/>
          </a:xfrm>
          <a:prstGeom prst="rect">
            <a:avLst/>
          </a:prstGeom>
        </p:spPr>
        <p:txBody>
          <a:bodyPr vert="horz" wrap="square" lIns="0" tIns="12700" rIns="0" bIns="0" rtlCol="0">
            <a:spAutoFit/>
          </a:bodyPr>
          <a:lstStyle/>
          <a:p>
            <a:pPr marL="12700">
              <a:lnSpc>
                <a:spcPts val="2080"/>
              </a:lnSpc>
              <a:spcBef>
                <a:spcPts val="100"/>
              </a:spcBef>
            </a:pPr>
            <a:r>
              <a:rPr sz="1800" b="1" spc="-40" dirty="0">
                <a:solidFill>
                  <a:srgbClr val="00ACDD"/>
                </a:solidFill>
                <a:latin typeface="Calibri"/>
                <a:cs typeface="Calibri"/>
              </a:rPr>
              <a:t>Automotive</a:t>
            </a:r>
            <a:r>
              <a:rPr sz="1800" b="1" spc="-80" dirty="0">
                <a:solidFill>
                  <a:srgbClr val="00ACDD"/>
                </a:solidFill>
                <a:latin typeface="Calibri"/>
                <a:cs typeface="Calibri"/>
              </a:rPr>
              <a:t> </a:t>
            </a:r>
            <a:r>
              <a:rPr sz="1800" b="1" dirty="0">
                <a:solidFill>
                  <a:srgbClr val="00ACDD"/>
                </a:solidFill>
                <a:latin typeface="Calibri"/>
                <a:cs typeface="Calibri"/>
              </a:rPr>
              <a:t>−</a:t>
            </a:r>
            <a:endParaRPr sz="1800" dirty="0">
              <a:latin typeface="Calibri"/>
              <a:cs typeface="Calibri"/>
            </a:endParaRPr>
          </a:p>
          <a:p>
            <a:pPr marL="12700">
              <a:lnSpc>
                <a:spcPts val="2080"/>
              </a:lnSpc>
            </a:pPr>
            <a:r>
              <a:rPr sz="1800" spc="-40" dirty="0">
                <a:latin typeface="Calibri"/>
                <a:cs typeface="Calibri"/>
              </a:rPr>
              <a:t>Automobile </a:t>
            </a:r>
            <a:r>
              <a:rPr sz="1800" spc="-35" dirty="0">
                <a:latin typeface="Calibri"/>
                <a:cs typeface="Calibri"/>
              </a:rPr>
              <a:t>guidance </a:t>
            </a:r>
            <a:r>
              <a:rPr sz="1800" spc="-45" dirty="0">
                <a:latin typeface="Calibri"/>
                <a:cs typeface="Calibri"/>
              </a:rPr>
              <a:t>systems </a:t>
            </a:r>
            <a:r>
              <a:rPr sz="1800" dirty="0">
                <a:latin typeface="Calibri"/>
                <a:cs typeface="Calibri"/>
              </a:rPr>
              <a:t>– </a:t>
            </a:r>
            <a:r>
              <a:rPr sz="1800" spc="-35" dirty="0">
                <a:latin typeface="Calibri"/>
                <a:cs typeface="Calibri"/>
              </a:rPr>
              <a:t>Driverless</a:t>
            </a:r>
            <a:r>
              <a:rPr sz="1800" spc="-260" dirty="0">
                <a:latin typeface="Calibri"/>
                <a:cs typeface="Calibri"/>
              </a:rPr>
              <a:t> </a:t>
            </a:r>
            <a:r>
              <a:rPr sz="1800" spc="-40" dirty="0">
                <a:latin typeface="Calibri"/>
                <a:cs typeface="Calibri"/>
              </a:rPr>
              <a:t>Cars</a:t>
            </a:r>
            <a:endParaRPr sz="1800" dirty="0">
              <a:latin typeface="Calibri"/>
              <a:cs typeface="Calibri"/>
            </a:endParaRPr>
          </a:p>
          <a:p>
            <a:pPr>
              <a:lnSpc>
                <a:spcPct val="100000"/>
              </a:lnSpc>
              <a:spcBef>
                <a:spcPts val="35"/>
              </a:spcBef>
            </a:pPr>
            <a:endParaRPr sz="3200" dirty="0">
              <a:latin typeface="Times New Roman"/>
              <a:cs typeface="Times New Roman"/>
            </a:endParaRPr>
          </a:p>
          <a:p>
            <a:pPr marL="12700">
              <a:lnSpc>
                <a:spcPts val="2080"/>
              </a:lnSpc>
              <a:spcBef>
                <a:spcPts val="5"/>
              </a:spcBef>
            </a:pPr>
            <a:r>
              <a:rPr sz="1800" b="1" spc="-40" dirty="0">
                <a:solidFill>
                  <a:srgbClr val="00ACDD"/>
                </a:solidFill>
                <a:latin typeface="Calibri"/>
                <a:cs typeface="Calibri"/>
              </a:rPr>
              <a:t>Military</a:t>
            </a:r>
            <a:r>
              <a:rPr sz="1800" b="1" spc="-80" dirty="0">
                <a:solidFill>
                  <a:srgbClr val="00ACDD"/>
                </a:solidFill>
                <a:latin typeface="Calibri"/>
                <a:cs typeface="Calibri"/>
              </a:rPr>
              <a:t> </a:t>
            </a:r>
            <a:r>
              <a:rPr sz="1800" b="1" dirty="0">
                <a:solidFill>
                  <a:srgbClr val="00ACDD"/>
                </a:solidFill>
                <a:latin typeface="Calibri"/>
                <a:cs typeface="Calibri"/>
              </a:rPr>
              <a:t>−</a:t>
            </a:r>
            <a:endParaRPr sz="1800" dirty="0">
              <a:latin typeface="Calibri"/>
              <a:cs typeface="Calibri"/>
            </a:endParaRPr>
          </a:p>
          <a:p>
            <a:pPr marL="12700">
              <a:lnSpc>
                <a:spcPts val="2000"/>
              </a:lnSpc>
            </a:pPr>
            <a:r>
              <a:rPr sz="1800" spc="-45" dirty="0">
                <a:latin typeface="Calibri"/>
                <a:cs typeface="Calibri"/>
              </a:rPr>
              <a:t>Weapon </a:t>
            </a:r>
            <a:r>
              <a:rPr sz="1800" spc="-40" dirty="0">
                <a:latin typeface="Calibri"/>
                <a:cs typeface="Calibri"/>
              </a:rPr>
              <a:t>orientation </a:t>
            </a:r>
            <a:r>
              <a:rPr sz="1800" spc="-30" dirty="0">
                <a:latin typeface="Calibri"/>
                <a:cs typeface="Calibri"/>
              </a:rPr>
              <a:t>and </a:t>
            </a:r>
            <a:r>
              <a:rPr sz="1800" spc="-40" dirty="0">
                <a:latin typeface="Calibri"/>
                <a:cs typeface="Calibri"/>
              </a:rPr>
              <a:t>steering </a:t>
            </a:r>
            <a:r>
              <a:rPr sz="1800" dirty="0">
                <a:solidFill>
                  <a:srgbClr val="00ACDD"/>
                </a:solidFill>
                <a:latin typeface="Calibri"/>
                <a:cs typeface="Calibri"/>
              </a:rPr>
              <a:t>• </a:t>
            </a:r>
            <a:r>
              <a:rPr sz="1800" spc="-65" dirty="0">
                <a:latin typeface="Calibri"/>
                <a:cs typeface="Calibri"/>
              </a:rPr>
              <a:t>Target</a:t>
            </a:r>
            <a:r>
              <a:rPr sz="1800" spc="65" dirty="0">
                <a:latin typeface="Calibri"/>
                <a:cs typeface="Calibri"/>
              </a:rPr>
              <a:t> </a:t>
            </a:r>
            <a:r>
              <a:rPr sz="1800" spc="-45" dirty="0">
                <a:latin typeface="Calibri"/>
                <a:cs typeface="Calibri"/>
              </a:rPr>
              <a:t>tracking</a:t>
            </a:r>
            <a:endParaRPr sz="1800" dirty="0">
              <a:latin typeface="Calibri"/>
              <a:cs typeface="Calibri"/>
            </a:endParaRPr>
          </a:p>
          <a:p>
            <a:pPr marL="12700">
              <a:lnSpc>
                <a:spcPts val="2080"/>
              </a:lnSpc>
              <a:tabLst>
                <a:tab pos="2047239" algn="l"/>
              </a:tabLst>
            </a:pPr>
            <a:r>
              <a:rPr sz="1800" spc="-35" dirty="0">
                <a:latin typeface="Calibri"/>
                <a:cs typeface="Calibri"/>
              </a:rPr>
              <a:t>Object</a:t>
            </a:r>
            <a:r>
              <a:rPr sz="1800" spc="-65" dirty="0">
                <a:latin typeface="Calibri"/>
                <a:cs typeface="Calibri"/>
              </a:rPr>
              <a:t> </a:t>
            </a:r>
            <a:r>
              <a:rPr sz="1800" spc="-40" dirty="0">
                <a:latin typeface="Calibri"/>
                <a:cs typeface="Calibri"/>
              </a:rPr>
              <a:t>discrimination	</a:t>
            </a:r>
            <a:r>
              <a:rPr sz="1800" dirty="0">
                <a:solidFill>
                  <a:srgbClr val="00ACDD"/>
                </a:solidFill>
                <a:latin typeface="Calibri"/>
                <a:cs typeface="Calibri"/>
              </a:rPr>
              <a:t>• </a:t>
            </a:r>
            <a:r>
              <a:rPr sz="1800" spc="-45" dirty="0">
                <a:latin typeface="Calibri"/>
                <a:cs typeface="Calibri"/>
              </a:rPr>
              <a:t>Facial </a:t>
            </a:r>
            <a:r>
              <a:rPr sz="1800" spc="-40" dirty="0">
                <a:latin typeface="Calibri"/>
                <a:cs typeface="Calibri"/>
              </a:rPr>
              <a:t>recognition </a:t>
            </a:r>
            <a:r>
              <a:rPr sz="1800" dirty="0">
                <a:solidFill>
                  <a:srgbClr val="00ACDD"/>
                </a:solidFill>
                <a:latin typeface="Calibri"/>
                <a:cs typeface="Calibri"/>
              </a:rPr>
              <a:t>• </a:t>
            </a:r>
            <a:r>
              <a:rPr sz="1800" spc="-40" dirty="0">
                <a:latin typeface="Calibri"/>
                <a:cs typeface="Calibri"/>
              </a:rPr>
              <a:t>Signal/image</a:t>
            </a:r>
            <a:r>
              <a:rPr sz="1800" spc="105" dirty="0">
                <a:latin typeface="Calibri"/>
                <a:cs typeface="Calibri"/>
              </a:rPr>
              <a:t> </a:t>
            </a:r>
            <a:r>
              <a:rPr sz="1800" spc="-40" dirty="0">
                <a:latin typeface="Calibri"/>
                <a:cs typeface="Calibri"/>
              </a:rPr>
              <a:t>identiﬁcation</a:t>
            </a:r>
            <a:endParaRPr sz="1800" dirty="0">
              <a:latin typeface="Calibri"/>
              <a:cs typeface="Calibri"/>
            </a:endParaRPr>
          </a:p>
          <a:p>
            <a:pPr>
              <a:lnSpc>
                <a:spcPct val="100000"/>
              </a:lnSpc>
              <a:spcBef>
                <a:spcPts val="35"/>
              </a:spcBef>
            </a:pPr>
            <a:endParaRPr sz="3200" dirty="0">
              <a:latin typeface="Times New Roman"/>
              <a:cs typeface="Times New Roman"/>
            </a:endParaRPr>
          </a:p>
          <a:p>
            <a:pPr marL="12700">
              <a:lnSpc>
                <a:spcPts val="2080"/>
              </a:lnSpc>
              <a:spcBef>
                <a:spcPts val="5"/>
              </a:spcBef>
            </a:pPr>
            <a:r>
              <a:rPr sz="1800" b="1" spc="-40" dirty="0">
                <a:solidFill>
                  <a:srgbClr val="00ACDD"/>
                </a:solidFill>
                <a:latin typeface="Calibri"/>
                <a:cs typeface="Calibri"/>
              </a:rPr>
              <a:t>Electronics</a:t>
            </a:r>
            <a:r>
              <a:rPr sz="1800" b="1" spc="-80" dirty="0">
                <a:solidFill>
                  <a:srgbClr val="00ACDD"/>
                </a:solidFill>
                <a:latin typeface="Calibri"/>
                <a:cs typeface="Calibri"/>
              </a:rPr>
              <a:t> </a:t>
            </a:r>
            <a:r>
              <a:rPr sz="1800" b="1" dirty="0">
                <a:solidFill>
                  <a:srgbClr val="00ACDD"/>
                </a:solidFill>
                <a:latin typeface="Calibri"/>
                <a:cs typeface="Calibri"/>
              </a:rPr>
              <a:t>−</a:t>
            </a:r>
            <a:endParaRPr sz="1800" dirty="0">
              <a:latin typeface="Calibri"/>
              <a:cs typeface="Calibri"/>
            </a:endParaRPr>
          </a:p>
          <a:p>
            <a:pPr marL="12700" marR="1217930">
              <a:lnSpc>
                <a:spcPts val="2000"/>
              </a:lnSpc>
              <a:spcBef>
                <a:spcPts val="120"/>
              </a:spcBef>
            </a:pPr>
            <a:r>
              <a:rPr sz="1800" spc="-30" dirty="0">
                <a:latin typeface="Calibri"/>
                <a:cs typeface="Calibri"/>
              </a:rPr>
              <a:t>Code </a:t>
            </a:r>
            <a:r>
              <a:rPr sz="1800" spc="-35" dirty="0">
                <a:latin typeface="Calibri"/>
                <a:cs typeface="Calibri"/>
              </a:rPr>
              <a:t>sequence </a:t>
            </a:r>
            <a:r>
              <a:rPr sz="1800" spc="-40" dirty="0">
                <a:latin typeface="Calibri"/>
                <a:cs typeface="Calibri"/>
              </a:rPr>
              <a:t>prediction </a:t>
            </a:r>
            <a:r>
              <a:rPr sz="1800" dirty="0">
                <a:solidFill>
                  <a:srgbClr val="00ACDD"/>
                </a:solidFill>
                <a:latin typeface="Calibri"/>
                <a:cs typeface="Calibri"/>
              </a:rPr>
              <a:t>• </a:t>
            </a:r>
            <a:r>
              <a:rPr sz="1800" spc="-20" dirty="0">
                <a:latin typeface="Calibri"/>
                <a:cs typeface="Calibri"/>
              </a:rPr>
              <a:t>IC </a:t>
            </a:r>
            <a:r>
              <a:rPr sz="1800" spc="-30" dirty="0">
                <a:latin typeface="Calibri"/>
                <a:cs typeface="Calibri"/>
              </a:rPr>
              <a:t>chip </a:t>
            </a:r>
            <a:r>
              <a:rPr sz="1800" spc="-45" dirty="0">
                <a:latin typeface="Calibri"/>
                <a:cs typeface="Calibri"/>
              </a:rPr>
              <a:t>layout </a:t>
            </a:r>
            <a:r>
              <a:rPr sz="1800" dirty="0">
                <a:solidFill>
                  <a:srgbClr val="00ACDD"/>
                </a:solidFill>
                <a:latin typeface="Calibri"/>
                <a:cs typeface="Calibri"/>
              </a:rPr>
              <a:t>• </a:t>
            </a:r>
            <a:r>
              <a:rPr sz="1800" spc="-30" dirty="0">
                <a:latin typeface="Calibri"/>
                <a:cs typeface="Calibri"/>
              </a:rPr>
              <a:t>Chip </a:t>
            </a:r>
            <a:r>
              <a:rPr sz="1800" spc="-45" dirty="0">
                <a:latin typeface="Calibri"/>
                <a:cs typeface="Calibri"/>
              </a:rPr>
              <a:t>failure analysis  </a:t>
            </a:r>
            <a:r>
              <a:rPr sz="1800" spc="-35" dirty="0">
                <a:latin typeface="Calibri"/>
                <a:cs typeface="Calibri"/>
              </a:rPr>
              <a:t>Machine vision </a:t>
            </a:r>
            <a:r>
              <a:rPr sz="1800" dirty="0">
                <a:solidFill>
                  <a:srgbClr val="00ACDD"/>
                </a:solidFill>
                <a:latin typeface="Calibri"/>
                <a:cs typeface="Calibri"/>
              </a:rPr>
              <a:t>• </a:t>
            </a:r>
            <a:r>
              <a:rPr sz="1800" spc="-50" dirty="0">
                <a:latin typeface="Calibri"/>
                <a:cs typeface="Calibri"/>
              </a:rPr>
              <a:t>Voice</a:t>
            </a:r>
            <a:r>
              <a:rPr sz="1800" spc="-270" dirty="0">
                <a:latin typeface="Calibri"/>
                <a:cs typeface="Calibri"/>
              </a:rPr>
              <a:t> </a:t>
            </a:r>
            <a:r>
              <a:rPr sz="1800" spc="-45" dirty="0">
                <a:latin typeface="Calibri"/>
                <a:cs typeface="Calibri"/>
              </a:rPr>
              <a:t>synthesis</a:t>
            </a:r>
            <a:endParaRPr sz="1800" dirty="0">
              <a:latin typeface="Calibri"/>
              <a:cs typeface="Calibri"/>
            </a:endParaRPr>
          </a:p>
          <a:p>
            <a:pPr>
              <a:lnSpc>
                <a:spcPct val="100000"/>
              </a:lnSpc>
            </a:pPr>
            <a:endParaRPr sz="3200" dirty="0">
              <a:latin typeface="Times New Roman"/>
              <a:cs typeface="Times New Roman"/>
            </a:endParaRPr>
          </a:p>
          <a:p>
            <a:pPr marL="12700">
              <a:lnSpc>
                <a:spcPts val="2080"/>
              </a:lnSpc>
            </a:pPr>
            <a:r>
              <a:rPr sz="1800" b="1" spc="-40" dirty="0">
                <a:solidFill>
                  <a:srgbClr val="00ACDD"/>
                </a:solidFill>
                <a:latin typeface="Calibri"/>
                <a:cs typeface="Calibri"/>
              </a:rPr>
              <a:t>Financial</a:t>
            </a:r>
            <a:r>
              <a:rPr sz="1800" b="1" spc="-80" dirty="0">
                <a:solidFill>
                  <a:srgbClr val="00ACDD"/>
                </a:solidFill>
                <a:latin typeface="Calibri"/>
                <a:cs typeface="Calibri"/>
              </a:rPr>
              <a:t> </a:t>
            </a:r>
            <a:r>
              <a:rPr sz="1800" b="1" dirty="0">
                <a:solidFill>
                  <a:srgbClr val="00ACDD"/>
                </a:solidFill>
                <a:latin typeface="Calibri"/>
                <a:cs typeface="Calibri"/>
              </a:rPr>
              <a:t>−</a:t>
            </a:r>
            <a:endParaRPr sz="1800" dirty="0">
              <a:latin typeface="Calibri"/>
              <a:cs typeface="Calibri"/>
            </a:endParaRPr>
          </a:p>
          <a:p>
            <a:pPr marL="12700">
              <a:lnSpc>
                <a:spcPts val="2000"/>
              </a:lnSpc>
            </a:pPr>
            <a:r>
              <a:rPr sz="1800" spc="-35" dirty="0">
                <a:latin typeface="Calibri"/>
                <a:cs typeface="Calibri"/>
              </a:rPr>
              <a:t>Real </a:t>
            </a:r>
            <a:r>
              <a:rPr sz="1800" spc="-50" dirty="0">
                <a:latin typeface="Calibri"/>
                <a:cs typeface="Calibri"/>
              </a:rPr>
              <a:t>estate </a:t>
            </a:r>
            <a:r>
              <a:rPr sz="1800" spc="-40" dirty="0">
                <a:latin typeface="Calibri"/>
                <a:cs typeface="Calibri"/>
              </a:rPr>
              <a:t>appraisal </a:t>
            </a:r>
            <a:r>
              <a:rPr sz="1800" dirty="0">
                <a:solidFill>
                  <a:srgbClr val="00ACDD"/>
                </a:solidFill>
                <a:latin typeface="Calibri"/>
                <a:cs typeface="Calibri"/>
              </a:rPr>
              <a:t>• </a:t>
            </a:r>
            <a:r>
              <a:rPr sz="1800" spc="-30" dirty="0">
                <a:latin typeface="Calibri"/>
                <a:cs typeface="Calibri"/>
              </a:rPr>
              <a:t>Loan </a:t>
            </a:r>
            <a:r>
              <a:rPr sz="1800" spc="-35" dirty="0">
                <a:latin typeface="Calibri"/>
                <a:cs typeface="Calibri"/>
              </a:rPr>
              <a:t>advisor </a:t>
            </a:r>
            <a:r>
              <a:rPr sz="1800" dirty="0">
                <a:solidFill>
                  <a:srgbClr val="00ACDD"/>
                </a:solidFill>
                <a:latin typeface="Calibri"/>
                <a:cs typeface="Calibri"/>
              </a:rPr>
              <a:t>• </a:t>
            </a:r>
            <a:r>
              <a:rPr sz="1800" spc="-45" dirty="0">
                <a:latin typeface="Calibri"/>
                <a:cs typeface="Calibri"/>
              </a:rPr>
              <a:t>Mortgage</a:t>
            </a:r>
            <a:r>
              <a:rPr sz="1800" spc="-70" dirty="0">
                <a:latin typeface="Calibri"/>
                <a:cs typeface="Calibri"/>
              </a:rPr>
              <a:t> </a:t>
            </a:r>
            <a:r>
              <a:rPr sz="1800" spc="-45" dirty="0">
                <a:latin typeface="Calibri"/>
                <a:cs typeface="Calibri"/>
              </a:rPr>
              <a:t>screening</a:t>
            </a:r>
            <a:endParaRPr sz="1800" dirty="0">
              <a:latin typeface="Calibri"/>
              <a:cs typeface="Calibri"/>
            </a:endParaRPr>
          </a:p>
          <a:p>
            <a:pPr marL="12700">
              <a:lnSpc>
                <a:spcPts val="2080"/>
              </a:lnSpc>
            </a:pPr>
            <a:r>
              <a:rPr sz="1800" spc="-40" dirty="0">
                <a:latin typeface="Calibri"/>
                <a:cs typeface="Calibri"/>
              </a:rPr>
              <a:t>Currency value </a:t>
            </a:r>
            <a:r>
              <a:rPr sz="1800" spc="-35" dirty="0">
                <a:latin typeface="Calibri"/>
                <a:cs typeface="Calibri"/>
              </a:rPr>
              <a:t>prediction </a:t>
            </a:r>
            <a:r>
              <a:rPr sz="1800" dirty="0">
                <a:solidFill>
                  <a:srgbClr val="00ACDD"/>
                </a:solidFill>
                <a:latin typeface="Calibri"/>
                <a:cs typeface="Calibri"/>
              </a:rPr>
              <a:t>• </a:t>
            </a:r>
            <a:r>
              <a:rPr sz="1800" spc="-40" dirty="0">
                <a:latin typeface="Calibri"/>
                <a:cs typeface="Calibri"/>
              </a:rPr>
              <a:t>Document </a:t>
            </a:r>
            <a:r>
              <a:rPr sz="1800" spc="-45" dirty="0">
                <a:latin typeface="Calibri"/>
                <a:cs typeface="Calibri"/>
              </a:rPr>
              <a:t>readers </a:t>
            </a:r>
            <a:r>
              <a:rPr sz="1800" dirty="0">
                <a:solidFill>
                  <a:srgbClr val="00ACDD"/>
                </a:solidFill>
                <a:latin typeface="Calibri"/>
                <a:cs typeface="Calibri"/>
              </a:rPr>
              <a:t>• </a:t>
            </a:r>
            <a:r>
              <a:rPr sz="1800" spc="-40" dirty="0">
                <a:latin typeface="Calibri"/>
                <a:cs typeface="Calibri"/>
              </a:rPr>
              <a:t>Credit application </a:t>
            </a:r>
            <a:r>
              <a:rPr sz="1800" spc="-45" dirty="0">
                <a:latin typeface="Calibri"/>
                <a:cs typeface="Calibri"/>
              </a:rPr>
              <a:t>evaluators</a:t>
            </a:r>
            <a:endParaRPr sz="1800" dirty="0">
              <a:latin typeface="Calibri"/>
              <a:cs typeface="Calibri"/>
            </a:endParaRPr>
          </a:p>
        </p:txBody>
      </p:sp>
      <p:sp>
        <p:nvSpPr>
          <p:cNvPr id="7" name="object 7"/>
          <p:cNvSpPr/>
          <p:nvPr/>
        </p:nvSpPr>
        <p:spPr>
          <a:xfrm>
            <a:off x="772542" y="6469114"/>
            <a:ext cx="0" cy="389255"/>
          </a:xfrm>
          <a:custGeom>
            <a:avLst/>
            <a:gdLst/>
            <a:ahLst/>
            <a:cxnLst/>
            <a:rect l="l" t="t" r="r" b="b"/>
            <a:pathLst>
              <a:path h="389254">
                <a:moveTo>
                  <a:pt x="0" y="0"/>
                </a:moveTo>
                <a:lnTo>
                  <a:pt x="0" y="388885"/>
                </a:lnTo>
              </a:path>
            </a:pathLst>
          </a:custGeom>
          <a:ln w="6261">
            <a:solidFill>
              <a:srgbClr val="5F5F5F"/>
            </a:solidFill>
          </a:ln>
        </p:spPr>
        <p:txBody>
          <a:bodyPr wrap="square" lIns="0" tIns="0" rIns="0" bIns="0" rtlCol="0"/>
          <a:lstStyle/>
          <a:p>
            <a:endParaRPr/>
          </a:p>
        </p:txBody>
      </p:sp>
      <p:sp>
        <p:nvSpPr>
          <p:cNvPr id="8" name="object 8"/>
          <p:cNvSpPr txBox="1">
            <a:spLocks noGrp="1"/>
          </p:cNvSpPr>
          <p:nvPr>
            <p:ph type="title"/>
          </p:nvPr>
        </p:nvSpPr>
        <p:spPr>
          <a:xfrm>
            <a:off x="496887" y="508074"/>
            <a:ext cx="6418580" cy="543560"/>
          </a:xfrm>
          <a:prstGeom prst="rect">
            <a:avLst/>
          </a:prstGeom>
        </p:spPr>
        <p:txBody>
          <a:bodyPr vert="horz" wrap="square" lIns="0" tIns="12700" rIns="0" bIns="0" rtlCol="0">
            <a:spAutoFit/>
          </a:bodyPr>
          <a:lstStyle/>
          <a:p>
            <a:pPr marL="12700">
              <a:lnSpc>
                <a:spcPct val="100000"/>
              </a:lnSpc>
              <a:spcBef>
                <a:spcPts val="100"/>
              </a:spcBef>
            </a:pPr>
            <a:r>
              <a:rPr spc="-140" dirty="0"/>
              <a:t>Application</a:t>
            </a:r>
            <a:r>
              <a:rPr lang="en-IN" spc="-140" dirty="0"/>
              <a:t>s</a:t>
            </a:r>
            <a:r>
              <a:rPr spc="-140" dirty="0"/>
              <a:t> </a:t>
            </a:r>
            <a:r>
              <a:rPr spc="-95" dirty="0"/>
              <a:t>of </a:t>
            </a:r>
            <a:r>
              <a:rPr lang="en-IN" spc="-95" dirty="0"/>
              <a:t>AI </a:t>
            </a:r>
            <a:endParaRPr spc="-165" dirty="0"/>
          </a:p>
        </p:txBody>
      </p:sp>
      <p:sp>
        <p:nvSpPr>
          <p:cNvPr id="9" name="object 9"/>
          <p:cNvSpPr/>
          <p:nvPr/>
        </p:nvSpPr>
        <p:spPr>
          <a:xfrm>
            <a:off x="10313531" y="6454380"/>
            <a:ext cx="1323169" cy="322628"/>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1668220" y="6547687"/>
            <a:ext cx="0" cy="119380"/>
          </a:xfrm>
          <a:custGeom>
            <a:avLst/>
            <a:gdLst/>
            <a:ahLst/>
            <a:cxnLst/>
            <a:rect l="l" t="t" r="r" b="b"/>
            <a:pathLst>
              <a:path h="119379">
                <a:moveTo>
                  <a:pt x="0" y="0"/>
                </a:moveTo>
                <a:lnTo>
                  <a:pt x="0" y="118795"/>
                </a:lnTo>
              </a:path>
            </a:pathLst>
          </a:custGeom>
          <a:ln w="36791">
            <a:solidFill>
              <a:srgbClr val="004166"/>
            </a:solidFill>
          </a:ln>
        </p:spPr>
        <p:txBody>
          <a:bodyPr wrap="square" lIns="0" tIns="0" rIns="0" bIns="0" rtlCol="0"/>
          <a:lstStyle/>
          <a:p>
            <a:endParaRPr/>
          </a:p>
        </p:txBody>
      </p:sp>
      <p:sp>
        <p:nvSpPr>
          <p:cNvPr id="11" name="object 11"/>
          <p:cNvSpPr/>
          <p:nvPr/>
        </p:nvSpPr>
        <p:spPr>
          <a:xfrm>
            <a:off x="0" y="485457"/>
            <a:ext cx="80645" cy="640715"/>
          </a:xfrm>
          <a:custGeom>
            <a:avLst/>
            <a:gdLst/>
            <a:ahLst/>
            <a:cxnLst/>
            <a:rect l="l" t="t" r="r" b="b"/>
            <a:pathLst>
              <a:path w="80645" h="640715">
                <a:moveTo>
                  <a:pt x="0" y="640372"/>
                </a:moveTo>
                <a:lnTo>
                  <a:pt x="80391" y="640372"/>
                </a:lnTo>
                <a:lnTo>
                  <a:pt x="80391" y="0"/>
                </a:lnTo>
                <a:lnTo>
                  <a:pt x="0" y="0"/>
                </a:lnTo>
                <a:lnTo>
                  <a:pt x="0" y="640372"/>
                </a:lnTo>
                <a:close/>
              </a:path>
            </a:pathLst>
          </a:custGeom>
          <a:solidFill>
            <a:srgbClr val="95BB33"/>
          </a:solidFill>
        </p:spPr>
        <p:txBody>
          <a:bodyPr wrap="square" lIns="0" tIns="0" rIns="0" bIns="0" rtlCol="0"/>
          <a:lstStyle/>
          <a:p>
            <a:endParaRPr/>
          </a:p>
        </p:txBody>
      </p:sp>
      <p:sp>
        <p:nvSpPr>
          <p:cNvPr id="12" name="object 12"/>
          <p:cNvSpPr/>
          <p:nvPr/>
        </p:nvSpPr>
        <p:spPr>
          <a:xfrm>
            <a:off x="80390" y="485457"/>
            <a:ext cx="61594" cy="640715"/>
          </a:xfrm>
          <a:custGeom>
            <a:avLst/>
            <a:gdLst/>
            <a:ahLst/>
            <a:cxnLst/>
            <a:rect l="l" t="t" r="r" b="b"/>
            <a:pathLst>
              <a:path w="61594" h="640715">
                <a:moveTo>
                  <a:pt x="0" y="640372"/>
                </a:moveTo>
                <a:lnTo>
                  <a:pt x="61201" y="640372"/>
                </a:lnTo>
                <a:lnTo>
                  <a:pt x="61201" y="0"/>
                </a:lnTo>
                <a:lnTo>
                  <a:pt x="0" y="0"/>
                </a:lnTo>
                <a:lnTo>
                  <a:pt x="0" y="640372"/>
                </a:lnTo>
                <a:close/>
              </a:path>
            </a:pathLst>
          </a:custGeom>
          <a:solidFill>
            <a:srgbClr val="004166"/>
          </a:solidFill>
        </p:spPr>
        <p:txBody>
          <a:bodyPr wrap="square" lIns="0" tIns="0" rIns="0" bIns="0" rtlCol="0"/>
          <a:lstStyle/>
          <a:p>
            <a:endParaRPr/>
          </a:p>
        </p:txBody>
      </p:sp>
      <p:sp>
        <p:nvSpPr>
          <p:cNvPr id="13" name="object 13"/>
          <p:cNvSpPr/>
          <p:nvPr/>
        </p:nvSpPr>
        <p:spPr>
          <a:xfrm>
            <a:off x="141592" y="485457"/>
            <a:ext cx="30480" cy="640715"/>
          </a:xfrm>
          <a:custGeom>
            <a:avLst/>
            <a:gdLst/>
            <a:ahLst/>
            <a:cxnLst/>
            <a:rect l="l" t="t" r="r" b="b"/>
            <a:pathLst>
              <a:path w="30480" h="640715">
                <a:moveTo>
                  <a:pt x="0" y="640372"/>
                </a:moveTo>
                <a:lnTo>
                  <a:pt x="30391" y="640372"/>
                </a:lnTo>
                <a:lnTo>
                  <a:pt x="30391" y="0"/>
                </a:lnTo>
                <a:lnTo>
                  <a:pt x="0" y="0"/>
                </a:lnTo>
                <a:lnTo>
                  <a:pt x="0" y="640372"/>
                </a:lnTo>
                <a:close/>
              </a:path>
            </a:pathLst>
          </a:custGeom>
          <a:solidFill>
            <a:srgbClr val="00ACDD"/>
          </a:solidFill>
        </p:spPr>
        <p:txBody>
          <a:bodyPr wrap="square" lIns="0" tIns="0" rIns="0" bIns="0" rtlCol="0"/>
          <a:lstStyle/>
          <a:p>
            <a:endParaRPr/>
          </a:p>
        </p:txBody>
      </p:sp>
      <p:sp>
        <p:nvSpPr>
          <p:cNvPr id="14" name="object 14"/>
          <p:cNvSpPr/>
          <p:nvPr/>
        </p:nvSpPr>
        <p:spPr>
          <a:xfrm>
            <a:off x="0" y="6354640"/>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sp>
        <p:nvSpPr>
          <p:cNvPr id="108" name="object 108"/>
          <p:cNvSpPr txBox="1">
            <a:spLocks noGrp="1"/>
          </p:cNvSpPr>
          <p:nvPr>
            <p:ph type="sldNum" sz="quarter" idx="7"/>
          </p:nvPr>
        </p:nvSpPr>
        <p:spPr>
          <a:xfrm>
            <a:off x="463493" y="6569515"/>
            <a:ext cx="179070" cy="179070"/>
          </a:xfrm>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spcBef>
                <a:spcPts val="90"/>
              </a:spcBef>
            </a:pPr>
            <a:fld id="{81D60167-4931-47E6-BA6A-407CBD079E47}" type="slidenum">
              <a:rPr lang="en-IN" spc="15" smtClean="0"/>
              <a:pPr marL="25400">
                <a:spcBef>
                  <a:spcPts val="90"/>
                </a:spcBef>
              </a:pPr>
              <a:t>7</a:t>
            </a:fld>
            <a:endParaRPr spc="15" dirty="0"/>
          </a:p>
        </p:txBody>
      </p:sp>
      <p:sp>
        <p:nvSpPr>
          <p:cNvPr id="109" name="object 109"/>
          <p:cNvSpPr txBox="1">
            <a:spLocks noGrp="1"/>
          </p:cNvSpPr>
          <p:nvPr>
            <p:ph type="ftr" sz="quarter" idx="5"/>
          </p:nvPr>
        </p:nvSpPr>
        <p:spPr>
          <a:xfrm>
            <a:off x="959011" y="6569589"/>
            <a:ext cx="1485900" cy="178434"/>
          </a:xfrm>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lang="en-IN" spc="15"/>
              <a:t>Copyright </a:t>
            </a:r>
            <a:r>
              <a:rPr lang="en-IN" spc="30"/>
              <a:t>© </a:t>
            </a:r>
            <a:r>
              <a:rPr lang="en-IN" spc="15"/>
              <a:t>2019</a:t>
            </a:r>
            <a:r>
              <a:rPr lang="en-IN" spc="-50"/>
              <a:t> </a:t>
            </a:r>
            <a:r>
              <a:rPr lang="en-IN" spc="15"/>
              <a:t>RecogX.AI</a:t>
            </a:r>
            <a:endParaRPr spc="15" dirty="0"/>
          </a:p>
        </p:txBody>
      </p:sp>
      <p:pic>
        <p:nvPicPr>
          <p:cNvPr id="110" name="Picture 109">
            <a:extLst>
              <a:ext uri="{FF2B5EF4-FFF2-40B4-BE49-F238E27FC236}">
                <a16:creationId xmlns:a16="http://schemas.microsoft.com/office/drawing/2014/main" id="{EFB79F93-E82A-8D45-A7E4-9BBB89585E07}"/>
              </a:ext>
            </a:extLst>
          </p:cNvPr>
          <p:cNvPicPr>
            <a:picLocks noChangeAspect="1"/>
          </p:cNvPicPr>
          <p:nvPr/>
        </p:nvPicPr>
        <p:blipFill>
          <a:blip r:embed="rId3"/>
          <a:stretch>
            <a:fillRect/>
          </a:stretch>
        </p:blipFill>
        <p:spPr>
          <a:xfrm>
            <a:off x="7162800" y="1219200"/>
            <a:ext cx="5232400" cy="50038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Tensors</a:t>
            </a:r>
          </a:p>
        </p:txBody>
      </p:sp>
      <p:sp>
        <p:nvSpPr>
          <p:cNvPr id="27"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96A276F7-2B2D-4936-8C8C-9A4655FA3EF4}"/>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t>Every Tensors has three main properties</a:t>
            </a:r>
          </a:p>
          <a:p>
            <a:pPr marL="285750" indent="-228600">
              <a:lnSpc>
                <a:spcPct val="90000"/>
              </a:lnSpc>
              <a:spcAft>
                <a:spcPts val="600"/>
              </a:spcAft>
              <a:buFont typeface="Arial" panose="020B0604020202020204" pitchFamily="34" charset="0"/>
              <a:buChar char="•"/>
            </a:pPr>
            <a:r>
              <a:rPr lang="en-US" sz="2400" dirty="0"/>
              <a:t>Unique Label (name)</a:t>
            </a:r>
          </a:p>
          <a:p>
            <a:pPr marL="285750" indent="-228600">
              <a:lnSpc>
                <a:spcPct val="90000"/>
              </a:lnSpc>
              <a:spcAft>
                <a:spcPts val="600"/>
              </a:spcAft>
              <a:buFont typeface="Arial" panose="020B0604020202020204" pitchFamily="34" charset="0"/>
              <a:buChar char="•"/>
            </a:pPr>
            <a:r>
              <a:rPr lang="en-US" sz="2400" dirty="0"/>
              <a:t>Dimension (shape) </a:t>
            </a:r>
          </a:p>
          <a:p>
            <a:pPr marL="285750" indent="-228600">
              <a:lnSpc>
                <a:spcPct val="90000"/>
              </a:lnSpc>
              <a:spcAft>
                <a:spcPts val="600"/>
              </a:spcAft>
              <a:buFont typeface="Arial" panose="020B0604020202020204" pitchFamily="34" charset="0"/>
              <a:buChar char="•"/>
            </a:pPr>
            <a:r>
              <a:rPr lang="en-US" sz="2400" dirty="0"/>
              <a:t>Data Type (</a:t>
            </a:r>
            <a:r>
              <a:rPr lang="en-US" sz="2400" dirty="0" err="1"/>
              <a:t>dtype</a:t>
            </a:r>
            <a:r>
              <a:rPr lang="en-US" sz="2400" dirty="0"/>
              <a:t>)</a:t>
            </a:r>
          </a:p>
          <a:p>
            <a:pPr marL="285750"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Four types of Tensors</a:t>
            </a:r>
          </a:p>
          <a:p>
            <a:pPr marL="285750" indent="-228600">
              <a:lnSpc>
                <a:spcPct val="90000"/>
              </a:lnSpc>
              <a:spcAft>
                <a:spcPts val="600"/>
              </a:spcAft>
              <a:buFont typeface="Arial" panose="020B0604020202020204" pitchFamily="34" charset="0"/>
              <a:buChar char="•"/>
            </a:pPr>
            <a:r>
              <a:rPr lang="en-US" sz="2400" dirty="0" err="1"/>
              <a:t>tf.Variable</a:t>
            </a:r>
            <a:endParaRPr lang="en-US" sz="2400" dirty="0"/>
          </a:p>
          <a:p>
            <a:pPr marL="285750" indent="-228600">
              <a:lnSpc>
                <a:spcPct val="90000"/>
              </a:lnSpc>
              <a:spcAft>
                <a:spcPts val="600"/>
              </a:spcAft>
              <a:buFont typeface="Arial" panose="020B0604020202020204" pitchFamily="34" charset="0"/>
              <a:buChar char="•"/>
            </a:pPr>
            <a:r>
              <a:rPr lang="en-US" sz="2400" dirty="0" err="1"/>
              <a:t>tf.constant</a:t>
            </a:r>
            <a:endParaRPr lang="en-US" sz="2400" dirty="0"/>
          </a:p>
          <a:p>
            <a:pPr marL="285750" indent="-228600">
              <a:lnSpc>
                <a:spcPct val="90000"/>
              </a:lnSpc>
              <a:spcAft>
                <a:spcPts val="600"/>
              </a:spcAft>
              <a:buFont typeface="Arial" panose="020B0604020202020204" pitchFamily="34" charset="0"/>
              <a:buChar char="•"/>
            </a:pPr>
            <a:r>
              <a:rPr lang="en-US" sz="2400" dirty="0" err="1"/>
              <a:t>tf.placeholder</a:t>
            </a:r>
            <a:endParaRPr lang="en-US" sz="2400" dirty="0"/>
          </a:p>
          <a:p>
            <a:pPr marL="285750" indent="-228600">
              <a:lnSpc>
                <a:spcPct val="90000"/>
              </a:lnSpc>
              <a:spcAft>
                <a:spcPts val="600"/>
              </a:spcAft>
              <a:buFont typeface="Arial" panose="020B0604020202020204" pitchFamily="34" charset="0"/>
              <a:buChar char="•"/>
            </a:pPr>
            <a:r>
              <a:rPr lang="en-US" sz="2400" dirty="0" err="1"/>
              <a:t>tf.SparseTensor</a:t>
            </a:r>
            <a:endParaRPr lang="en-US" sz="2400" dirty="0"/>
          </a:p>
          <a:p>
            <a:pPr marL="285750"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endParaRPr lang="en-US" sz="1100" dirty="0"/>
          </a:p>
        </p:txBody>
      </p:sp>
    </p:spTree>
    <p:extLst>
      <p:ext uri="{BB962C8B-B14F-4D97-AF65-F5344CB8AC3E}">
        <p14:creationId xmlns:p14="http://schemas.microsoft.com/office/powerpoint/2010/main" val="1572947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96A276F7-2B2D-4936-8C8C-9A4655FA3EF4}"/>
              </a:ext>
            </a:extLst>
          </p:cNvPr>
          <p:cNvSpPr txBox="1"/>
          <p:nvPr/>
        </p:nvSpPr>
        <p:spPr>
          <a:xfrm>
            <a:off x="4447308" y="591344"/>
            <a:ext cx="6906491" cy="5585619"/>
          </a:xfrm>
          <a:prstGeom prst="rect">
            <a:avLst/>
          </a:prstGeom>
        </p:spPr>
        <p:txBody>
          <a:bodyPr vert="horz" lIns="91440" tIns="45720" rIns="91440" bIns="45720" rtlCol="0" anchor="ctr">
            <a:normAutofit/>
          </a:bodyPr>
          <a:lstStyle/>
          <a:p>
            <a:r>
              <a:rPr lang="en-US" sz="1400" dirty="0"/>
              <a:t>Following is a list of commonly used operations. </a:t>
            </a:r>
          </a:p>
          <a:p>
            <a:endParaRPr lang="en-US" sz="1400" dirty="0"/>
          </a:p>
          <a:p>
            <a:r>
              <a:rPr lang="en-IN" sz="1400" dirty="0" err="1"/>
              <a:t>tf.add</a:t>
            </a:r>
            <a:r>
              <a:rPr lang="en-IN" sz="1400" dirty="0"/>
              <a:t>(x, y)</a:t>
            </a:r>
          </a:p>
          <a:p>
            <a:r>
              <a:rPr lang="en-IN" sz="1400" dirty="0" err="1"/>
              <a:t>tf.substract</a:t>
            </a:r>
            <a:r>
              <a:rPr lang="en-IN" sz="1400" dirty="0"/>
              <a:t>(</a:t>
            </a:r>
            <a:r>
              <a:rPr lang="en-IN" sz="1400" dirty="0" err="1"/>
              <a:t>x,y</a:t>
            </a:r>
            <a:r>
              <a:rPr lang="en-IN" sz="1400" dirty="0"/>
              <a:t>)</a:t>
            </a:r>
          </a:p>
          <a:p>
            <a:r>
              <a:rPr lang="en-IN" sz="1400" dirty="0" err="1"/>
              <a:t>tf.multiply</a:t>
            </a:r>
            <a:r>
              <a:rPr lang="en-IN" sz="1400" dirty="0"/>
              <a:t>(</a:t>
            </a:r>
            <a:r>
              <a:rPr lang="en-IN" sz="1400" dirty="0" err="1"/>
              <a:t>x,y</a:t>
            </a:r>
            <a:r>
              <a:rPr lang="en-IN" sz="1400" dirty="0"/>
              <a:t>)</a:t>
            </a:r>
          </a:p>
          <a:p>
            <a:r>
              <a:rPr lang="en-IN" sz="1400" dirty="0" err="1"/>
              <a:t>tf.div</a:t>
            </a:r>
            <a:r>
              <a:rPr lang="en-IN" sz="1400" dirty="0"/>
              <a:t>(</a:t>
            </a:r>
            <a:r>
              <a:rPr lang="en-IN" sz="1400" dirty="0" err="1"/>
              <a:t>x,y</a:t>
            </a:r>
            <a:r>
              <a:rPr lang="en-IN" sz="1400" dirty="0"/>
              <a:t>)</a:t>
            </a:r>
          </a:p>
          <a:p>
            <a:r>
              <a:rPr lang="en-IN" sz="1400" dirty="0" err="1"/>
              <a:t>tf.pow</a:t>
            </a:r>
            <a:r>
              <a:rPr lang="en-IN" sz="1400" dirty="0"/>
              <a:t>(</a:t>
            </a:r>
            <a:r>
              <a:rPr lang="en-IN" sz="1400" dirty="0" err="1"/>
              <a:t>x,y</a:t>
            </a:r>
            <a:r>
              <a:rPr lang="en-IN" sz="1400" dirty="0"/>
              <a:t>)</a:t>
            </a:r>
          </a:p>
          <a:p>
            <a:r>
              <a:rPr lang="en-IN" sz="1400" dirty="0" err="1"/>
              <a:t>tf.exp</a:t>
            </a:r>
            <a:r>
              <a:rPr lang="en-IN" sz="1400" dirty="0"/>
              <a:t>(x)</a:t>
            </a:r>
          </a:p>
          <a:p>
            <a:r>
              <a:rPr lang="en-IN" sz="1400" dirty="0" err="1"/>
              <a:t>tf.sqrt</a:t>
            </a:r>
            <a:r>
              <a:rPr lang="en-IN" sz="1400" dirty="0"/>
              <a:t>(y)</a:t>
            </a:r>
          </a:p>
          <a:p>
            <a:endParaRPr lang="en-IN" sz="1400" dirty="0"/>
          </a:p>
          <a:p>
            <a:r>
              <a:rPr lang="en-IN" sz="1400" dirty="0" err="1"/>
              <a:t>tensor_x</a:t>
            </a:r>
            <a:r>
              <a:rPr lang="en-IN" sz="1400" dirty="0"/>
              <a:t> = </a:t>
            </a:r>
            <a:r>
              <a:rPr lang="en-IN" sz="1400" dirty="0" err="1"/>
              <a:t>tf.constant</a:t>
            </a:r>
            <a:r>
              <a:rPr lang="en-IN" sz="1400" dirty="0"/>
              <a:t>([[5,9]], </a:t>
            </a:r>
            <a:r>
              <a:rPr lang="en-IN" sz="1400" dirty="0" err="1"/>
              <a:t>dtype</a:t>
            </a:r>
            <a:r>
              <a:rPr lang="en-IN" sz="1400" dirty="0"/>
              <a:t> = tf.int32)</a:t>
            </a:r>
          </a:p>
          <a:p>
            <a:r>
              <a:rPr lang="en-IN" sz="1400" dirty="0" err="1"/>
              <a:t>tensor_y</a:t>
            </a:r>
            <a:r>
              <a:rPr lang="en-IN" sz="1400" dirty="0"/>
              <a:t> = </a:t>
            </a:r>
            <a:r>
              <a:rPr lang="en-IN" sz="1400" dirty="0" err="1"/>
              <a:t>tf.constant</a:t>
            </a:r>
            <a:r>
              <a:rPr lang="en-IN" sz="1400" dirty="0"/>
              <a:t>([[30, 14]], </a:t>
            </a:r>
            <a:r>
              <a:rPr lang="en-IN" sz="1400" dirty="0" err="1"/>
              <a:t>dtype</a:t>
            </a:r>
            <a:r>
              <a:rPr lang="en-IN" sz="1400" dirty="0"/>
              <a:t> = tf.int32)</a:t>
            </a:r>
          </a:p>
          <a:p>
            <a:endParaRPr lang="en-IN" sz="1400" dirty="0"/>
          </a:p>
          <a:p>
            <a:r>
              <a:rPr lang="en-IN" sz="1400" dirty="0" err="1"/>
              <a:t>tensor_add</a:t>
            </a:r>
            <a:r>
              <a:rPr lang="en-IN" sz="1400" dirty="0"/>
              <a:t> = </a:t>
            </a:r>
            <a:r>
              <a:rPr lang="en-IN" sz="1400" dirty="0" err="1"/>
              <a:t>tf.add</a:t>
            </a:r>
            <a:r>
              <a:rPr lang="en-IN" sz="1400" dirty="0"/>
              <a:t>(</a:t>
            </a:r>
            <a:r>
              <a:rPr lang="en-IN" sz="1400" dirty="0" err="1"/>
              <a:t>tensor_x</a:t>
            </a:r>
            <a:r>
              <a:rPr lang="en-IN" sz="1400" dirty="0"/>
              <a:t>, </a:t>
            </a:r>
            <a:r>
              <a:rPr lang="en-IN" sz="1400" dirty="0" err="1"/>
              <a:t>tensor_y</a:t>
            </a:r>
            <a:r>
              <a:rPr lang="en-IN" sz="1400" dirty="0"/>
              <a:t>)</a:t>
            </a:r>
          </a:p>
          <a:p>
            <a:r>
              <a:rPr lang="en-IN" sz="1400" dirty="0"/>
              <a:t>print(</a:t>
            </a:r>
            <a:r>
              <a:rPr lang="en-IN" sz="1400" dirty="0" err="1"/>
              <a:t>tensor_add</a:t>
            </a:r>
            <a:r>
              <a:rPr lang="en-IN" sz="1400" dirty="0"/>
              <a:t>)</a:t>
            </a:r>
          </a:p>
          <a:p>
            <a:r>
              <a:rPr lang="en-IN" sz="1400" dirty="0"/>
              <a:t>Tensor("Add:0", shape=(1, 2), </a:t>
            </a:r>
            <a:r>
              <a:rPr lang="en-IN" sz="1400" dirty="0" err="1"/>
              <a:t>dtype</a:t>
            </a:r>
            <a:r>
              <a:rPr lang="en-IN" sz="1400" dirty="0"/>
              <a:t>=int32)</a:t>
            </a:r>
          </a:p>
          <a:p>
            <a:endParaRPr lang="en-IN" sz="1400" dirty="0"/>
          </a:p>
          <a:p>
            <a:endParaRPr lang="en-IN" sz="1400" dirty="0"/>
          </a:p>
          <a:p>
            <a:r>
              <a:rPr lang="en-IN" sz="1400" dirty="0" err="1"/>
              <a:t>tensor_multiply</a:t>
            </a:r>
            <a:r>
              <a:rPr lang="en-IN" sz="1400" dirty="0"/>
              <a:t> = </a:t>
            </a:r>
            <a:r>
              <a:rPr lang="en-IN" sz="1400" dirty="0" err="1"/>
              <a:t>tf.multiply</a:t>
            </a:r>
            <a:r>
              <a:rPr lang="en-IN" sz="1400" dirty="0"/>
              <a:t>(</a:t>
            </a:r>
            <a:r>
              <a:rPr lang="en-IN" sz="1400" dirty="0" err="1"/>
              <a:t>tensor_x</a:t>
            </a:r>
            <a:r>
              <a:rPr lang="en-IN" sz="1400" dirty="0"/>
              <a:t>, </a:t>
            </a:r>
            <a:r>
              <a:rPr lang="en-IN" sz="1400" dirty="0" err="1"/>
              <a:t>tensor_y</a:t>
            </a:r>
            <a:r>
              <a:rPr lang="en-IN" sz="1400" dirty="0"/>
              <a:t>)</a:t>
            </a:r>
          </a:p>
          <a:p>
            <a:r>
              <a:rPr lang="en-IN" sz="1400" dirty="0"/>
              <a:t>Tensor("Mul:0", shape=(1, 2), </a:t>
            </a:r>
            <a:r>
              <a:rPr lang="en-IN" sz="1400" dirty="0" err="1"/>
              <a:t>dtype</a:t>
            </a:r>
            <a:r>
              <a:rPr lang="en-IN" sz="1400" dirty="0"/>
              <a:t>=int32)</a:t>
            </a:r>
          </a:p>
          <a:p>
            <a:endParaRPr lang="en-IN" sz="1400" dirty="0"/>
          </a:p>
          <a:p>
            <a:r>
              <a:rPr lang="en-IN" sz="1400" dirty="0"/>
              <a:t>Important : The tensors should have same shape</a:t>
            </a:r>
          </a:p>
          <a:p>
            <a:pPr marL="57150">
              <a:lnSpc>
                <a:spcPct val="90000"/>
              </a:lnSpc>
              <a:spcAft>
                <a:spcPts val="600"/>
              </a:spcAft>
            </a:pPr>
            <a:endParaRPr lang="en-US" sz="1400" dirty="0"/>
          </a:p>
          <a:p>
            <a:pPr marL="285750"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endParaRPr lang="en-US" sz="1100" dirty="0"/>
          </a:p>
        </p:txBody>
      </p:sp>
      <p:sp>
        <p:nvSpPr>
          <p:cNvPr id="9" name="Title 1">
            <a:extLst>
              <a:ext uri="{FF2B5EF4-FFF2-40B4-BE49-F238E27FC236}">
                <a16:creationId xmlns:a16="http://schemas.microsoft.com/office/drawing/2014/main" id="{9AF2CA90-E326-405A-AC49-64E1BA78A650}"/>
              </a:ext>
            </a:extLst>
          </p:cNvPr>
          <p:cNvSpPr>
            <a:spLocks noGrp="1"/>
          </p:cNvSpPr>
          <p:nvPr>
            <p:ph type="title"/>
          </p:nvPr>
        </p:nvSpPr>
        <p:spPr>
          <a:xfrm>
            <a:off x="0" y="1078263"/>
            <a:ext cx="3728600" cy="4701473"/>
          </a:xfrm>
        </p:spPr>
        <p:txBody>
          <a:bodyPr>
            <a:normAutofit/>
          </a:bodyPr>
          <a:lstStyle/>
          <a:p>
            <a:pPr algn="r"/>
            <a:r>
              <a:rPr lang="en-IN" dirty="0">
                <a:solidFill>
                  <a:srgbClr val="FFFFFF"/>
                </a:solidFill>
                <a:latin typeface="Arial" panose="020B0604020202020204" pitchFamily="34" charset="0"/>
                <a:cs typeface="Arial" panose="020B0604020202020204" pitchFamily="34" charset="0"/>
              </a:rPr>
              <a:t>TensorFlow Mathematical Operations</a:t>
            </a:r>
          </a:p>
        </p:txBody>
      </p:sp>
    </p:spTree>
    <p:extLst>
      <p:ext uri="{BB962C8B-B14F-4D97-AF65-F5344CB8AC3E}">
        <p14:creationId xmlns:p14="http://schemas.microsoft.com/office/powerpoint/2010/main" val="14753626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TensorFlow Variables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96A276F7-2B2D-4936-8C8C-9A4655FA3EF4}"/>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a:t>Variables represent the nodes where values change. </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tf.get_variable(name = "", values, dtype, initializer)</a:t>
            </a:r>
          </a:p>
          <a:p>
            <a:pPr indent="-228600">
              <a:lnSpc>
                <a:spcPct val="90000"/>
              </a:lnSpc>
              <a:spcAft>
                <a:spcPts val="600"/>
              </a:spcAft>
              <a:buFont typeface="Arial" panose="020B0604020202020204" pitchFamily="34" charset="0"/>
              <a:buChar char="•"/>
            </a:pPr>
            <a:r>
              <a:rPr lang="en-US" sz="1700"/>
              <a:t>argument</a:t>
            </a:r>
          </a:p>
          <a:p>
            <a:pPr indent="-228600">
              <a:lnSpc>
                <a:spcPct val="90000"/>
              </a:lnSpc>
              <a:spcAft>
                <a:spcPts val="600"/>
              </a:spcAft>
              <a:buFont typeface="Arial" panose="020B0604020202020204" pitchFamily="34" charset="0"/>
              <a:buChar char="•"/>
            </a:pPr>
            <a:r>
              <a:rPr lang="en-US" sz="1700"/>
              <a:t>- name = "": Name of the variable</a:t>
            </a:r>
          </a:p>
          <a:p>
            <a:pPr indent="-228600">
              <a:lnSpc>
                <a:spcPct val="90000"/>
              </a:lnSpc>
              <a:spcAft>
                <a:spcPts val="600"/>
              </a:spcAft>
              <a:buFont typeface="Arial" panose="020B0604020202020204" pitchFamily="34" charset="0"/>
              <a:buChar char="•"/>
            </a:pPr>
            <a:r>
              <a:rPr lang="en-US" sz="1700"/>
              <a:t>- values: Dimension of the tensor</a:t>
            </a:r>
          </a:p>
          <a:p>
            <a:pPr indent="-228600">
              <a:lnSpc>
                <a:spcPct val="90000"/>
              </a:lnSpc>
              <a:spcAft>
                <a:spcPts val="600"/>
              </a:spcAft>
              <a:buFont typeface="Arial" panose="020B0604020202020204" pitchFamily="34" charset="0"/>
              <a:buChar char="•"/>
            </a:pPr>
            <a:r>
              <a:rPr lang="en-US" sz="1700"/>
              <a:t>- dtype: Type of data. Optional</a:t>
            </a:r>
          </a:p>
          <a:p>
            <a:pPr indent="-228600">
              <a:lnSpc>
                <a:spcPct val="90000"/>
              </a:lnSpc>
              <a:spcAft>
                <a:spcPts val="600"/>
              </a:spcAft>
              <a:buFont typeface="Arial" panose="020B0604020202020204" pitchFamily="34" charset="0"/>
              <a:buChar char="•"/>
            </a:pPr>
            <a:r>
              <a:rPr lang="en-US" sz="1700"/>
              <a:t>- initializer: How to initialize the tensor. Optional</a:t>
            </a:r>
          </a:p>
          <a:p>
            <a:pPr indent="-228600">
              <a:lnSpc>
                <a:spcPct val="90000"/>
              </a:lnSpc>
              <a:spcAft>
                <a:spcPts val="600"/>
              </a:spcAft>
              <a:buFont typeface="Arial" panose="020B0604020202020204" pitchFamily="34" charset="0"/>
              <a:buChar char="•"/>
            </a:pPr>
            <a:r>
              <a:rPr lang="en-US" sz="1700"/>
              <a:t>If initializer is specified, there is no need to include the `values` as the shape of `initializer` is used.</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var1 = tf.get_variable("var", [1, 2])</a:t>
            </a:r>
          </a:p>
          <a:p>
            <a:pPr indent="-228600">
              <a:lnSpc>
                <a:spcPct val="90000"/>
              </a:lnSpc>
              <a:spcAft>
                <a:spcPts val="600"/>
              </a:spcAft>
              <a:buFont typeface="Arial" panose="020B0604020202020204" pitchFamily="34" charset="0"/>
              <a:buChar char="•"/>
            </a:pPr>
            <a:r>
              <a:rPr lang="en-US" sz="1700"/>
              <a:t>print(var1.shape)</a:t>
            </a:r>
          </a:p>
          <a:p>
            <a:pPr indent="-228600">
              <a:lnSpc>
                <a:spcPct val="90000"/>
              </a:lnSpc>
              <a:spcAft>
                <a:spcPts val="600"/>
              </a:spcAft>
              <a:buFont typeface="Arial" panose="020B0604020202020204" pitchFamily="34" charset="0"/>
              <a:buChar char="•"/>
            </a:pPr>
            <a:r>
              <a:rPr lang="en-US" sz="1700"/>
              <a:t>(1, 2)</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var_1 = tf.get_variable("var_1", [1, 2], dtype=tf.int32,  initializer=tf.zeros_initializer)</a:t>
            </a:r>
          </a:p>
          <a:p>
            <a:pPr indent="-228600">
              <a:lnSpc>
                <a:spcPct val="90000"/>
              </a:lnSpc>
              <a:spcAft>
                <a:spcPts val="600"/>
              </a:spcAft>
              <a:buFont typeface="Arial" panose="020B0604020202020204" pitchFamily="34" charset="0"/>
              <a:buChar char="•"/>
            </a:pPr>
            <a:r>
              <a:rPr lang="en-US" sz="1700"/>
              <a:t>print(var_1.shape)</a:t>
            </a:r>
          </a:p>
          <a:p>
            <a:pPr indent="-228600">
              <a:lnSpc>
                <a:spcPct val="90000"/>
              </a:lnSpc>
              <a:spcAft>
                <a:spcPts val="600"/>
              </a:spcAft>
              <a:buFont typeface="Arial" panose="020B0604020202020204" pitchFamily="34" charset="0"/>
              <a:buChar char="•"/>
            </a:pPr>
            <a:endParaRPr lang="en-US" sz="1700"/>
          </a:p>
        </p:txBody>
      </p:sp>
    </p:spTree>
    <p:extLst>
      <p:ext uri="{BB962C8B-B14F-4D97-AF65-F5344CB8AC3E}">
        <p14:creationId xmlns:p14="http://schemas.microsoft.com/office/powerpoint/2010/main" val="3806466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686834" y="591344"/>
            <a:ext cx="3200400" cy="5585619"/>
          </a:xfrm>
        </p:spPr>
        <p:txBody>
          <a:bodyPr vert="horz" lIns="91440" tIns="45720" rIns="91440" bIns="45720" rtlCol="0" anchor="ctr">
            <a:normAutofit/>
          </a:bodyPr>
          <a:lstStyle/>
          <a:p>
            <a:r>
              <a:rPr lang="en-US" kern="1200">
                <a:solidFill>
                  <a:srgbClr val="FFFFFF"/>
                </a:solidFill>
                <a:latin typeface="+mj-lt"/>
                <a:ea typeface="+mj-ea"/>
                <a:cs typeface="+mj-cs"/>
              </a:rPr>
              <a:t>TensorFlow Placeholder</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96A276F7-2B2D-4936-8C8C-9A4655FA3EF4}"/>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a:t>Placeholder are used to feed the tensor</a:t>
            </a:r>
          </a:p>
          <a:p>
            <a:pPr marL="285750" indent="-228600">
              <a:lnSpc>
                <a:spcPct val="90000"/>
              </a:lnSpc>
              <a:spcAft>
                <a:spcPts val="600"/>
              </a:spcAft>
              <a:buFont typeface="Arial" panose="020B0604020202020204" pitchFamily="34" charset="0"/>
              <a:buChar char="•"/>
            </a:pPr>
            <a:r>
              <a:rPr lang="en-US"/>
              <a:t>Feed_dict is used to pass value to placeholder</a:t>
            </a:r>
          </a:p>
          <a:p>
            <a:pPr marL="285750" indent="-228600">
              <a:lnSpc>
                <a:spcPct val="90000"/>
              </a:lnSpc>
              <a:spcAft>
                <a:spcPts val="600"/>
              </a:spcAft>
              <a:buFont typeface="Arial" panose="020B0604020202020204" pitchFamily="34" charset="0"/>
              <a:buChar char="•"/>
            </a:pPr>
            <a:r>
              <a:rPr lang="en-US"/>
              <a:t>Placeholder are feed in sessions only</a:t>
            </a:r>
          </a:p>
          <a:p>
            <a:pPr marL="285750"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tf.placeholder(dtype,shape=None,name=None )</a:t>
            </a:r>
          </a:p>
          <a:p>
            <a:pPr indent="-228600">
              <a:lnSpc>
                <a:spcPct val="90000"/>
              </a:lnSpc>
              <a:spcAft>
                <a:spcPts val="600"/>
              </a:spcAft>
              <a:buFont typeface="Arial" panose="020B0604020202020204" pitchFamily="34" charset="0"/>
              <a:buChar char="•"/>
            </a:pPr>
            <a:r>
              <a:rPr lang="en-US"/>
              <a:t>arguments:</a:t>
            </a:r>
          </a:p>
          <a:p>
            <a:pPr indent="-228600">
              <a:lnSpc>
                <a:spcPct val="90000"/>
              </a:lnSpc>
              <a:spcAft>
                <a:spcPts val="600"/>
              </a:spcAft>
              <a:buFont typeface="Arial" panose="020B0604020202020204" pitchFamily="34" charset="0"/>
              <a:buChar char="•"/>
            </a:pPr>
            <a:r>
              <a:rPr lang="en-US"/>
              <a:t>- `dtype`: Type of data</a:t>
            </a:r>
          </a:p>
          <a:p>
            <a:pPr indent="-228600">
              <a:lnSpc>
                <a:spcPct val="90000"/>
              </a:lnSpc>
              <a:spcAft>
                <a:spcPts val="600"/>
              </a:spcAft>
              <a:buFont typeface="Arial" panose="020B0604020202020204" pitchFamily="34" charset="0"/>
              <a:buChar char="•"/>
            </a:pPr>
            <a:r>
              <a:rPr lang="en-US"/>
              <a:t>- `shape`: dimension of the placeholder. Optional. By default, shape of the data</a:t>
            </a:r>
          </a:p>
          <a:p>
            <a:pPr marL="285750" indent="-228600">
              <a:lnSpc>
                <a:spcPct val="90000"/>
              </a:lnSpc>
              <a:spcAft>
                <a:spcPts val="600"/>
              </a:spcAft>
              <a:buFont typeface="Arial" panose="020B0604020202020204" pitchFamily="34" charset="0"/>
              <a:buChar char="•"/>
            </a:pPr>
            <a:r>
              <a:rPr lang="en-US"/>
              <a:t>`name`: Name of the placeholder. Optional</a:t>
            </a:r>
          </a:p>
          <a:p>
            <a:pPr marL="285750" indent="-228600">
              <a:lnSpc>
                <a:spcPct val="90000"/>
              </a:lnSpc>
              <a:spcAft>
                <a:spcPts val="600"/>
              </a:spcAft>
              <a:buFont typeface="Arial" panose="020B0604020202020204" pitchFamily="34" charset="0"/>
              <a:buChar char="•"/>
            </a:pPr>
            <a:r>
              <a:rPr lang="en-US"/>
              <a:t>			</a:t>
            </a:r>
          </a:p>
          <a:p>
            <a:pPr indent="-228600">
              <a:lnSpc>
                <a:spcPct val="90000"/>
              </a:lnSpc>
              <a:spcAft>
                <a:spcPts val="600"/>
              </a:spcAft>
              <a:buFont typeface="Arial" panose="020B0604020202020204" pitchFamily="34" charset="0"/>
              <a:buChar char="•"/>
            </a:pPr>
            <a:r>
              <a:rPr lang="en-US"/>
              <a:t>placeholder_x = tf.placeholder(tf.float32, name = "data_placeholder_a")</a:t>
            </a:r>
          </a:p>
          <a:p>
            <a:pPr indent="-228600">
              <a:lnSpc>
                <a:spcPct val="90000"/>
              </a:lnSpc>
              <a:spcAft>
                <a:spcPts val="600"/>
              </a:spcAft>
              <a:buFont typeface="Arial" panose="020B0604020202020204" pitchFamily="34" charset="0"/>
              <a:buChar char="•"/>
            </a:pPr>
            <a:r>
              <a:rPr lang="en-US"/>
              <a:t>print(placeholder_x )</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Tensor("data_placeholder_a_5:0", dtype=float32)</a:t>
            </a:r>
          </a:p>
        </p:txBody>
      </p:sp>
    </p:spTree>
    <p:extLst>
      <p:ext uri="{BB962C8B-B14F-4D97-AF65-F5344CB8AC3E}">
        <p14:creationId xmlns:p14="http://schemas.microsoft.com/office/powerpoint/2010/main" val="33617433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686834" y="591344"/>
            <a:ext cx="3200400" cy="5585619"/>
          </a:xfrm>
        </p:spPr>
        <p:txBody>
          <a:bodyPr vert="horz" lIns="91440" tIns="45720" rIns="91440" bIns="45720" rtlCol="0" anchor="ctr">
            <a:normAutofit/>
          </a:bodyPr>
          <a:lstStyle/>
          <a:p>
            <a:r>
              <a:rPr lang="en-US" kern="1200">
                <a:solidFill>
                  <a:srgbClr val="FFFFFF"/>
                </a:solidFill>
                <a:latin typeface="+mj-lt"/>
                <a:ea typeface="+mj-ea"/>
                <a:cs typeface="+mj-cs"/>
              </a:rPr>
              <a:t>Session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96A276F7-2B2D-4936-8C8C-9A4655FA3EF4}"/>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a:t>Execute the operations</a:t>
            </a:r>
          </a:p>
          <a:p>
            <a:pPr marL="285750" indent="-228600">
              <a:lnSpc>
                <a:spcPct val="90000"/>
              </a:lnSpc>
              <a:spcAft>
                <a:spcPts val="600"/>
              </a:spcAft>
              <a:buFont typeface="Arial" panose="020B0604020202020204" pitchFamily="34" charset="0"/>
              <a:buChar char="•"/>
            </a:pPr>
            <a:r>
              <a:rPr lang="en-US"/>
              <a:t>Operators are run inside the session</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Session can run independently or within block</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#Independent</a:t>
            </a:r>
          </a:p>
          <a:p>
            <a:pPr indent="-228600">
              <a:lnSpc>
                <a:spcPct val="90000"/>
              </a:lnSpc>
              <a:spcAft>
                <a:spcPts val="600"/>
              </a:spcAft>
              <a:buFont typeface="Arial" panose="020B0604020202020204" pitchFamily="34" charset="0"/>
              <a:buChar char="•"/>
            </a:pPr>
            <a:r>
              <a:rPr lang="en-US"/>
              <a:t>sess</a:t>
            </a:r>
            <a:r>
              <a:rPr lang="en-US" dirty="0"/>
              <a:t> = </a:t>
            </a:r>
            <a:r>
              <a:rPr lang="en-US"/>
              <a:t>tf.Session</a:t>
            </a:r>
            <a:r>
              <a:rPr lang="en-US" dirty="0"/>
              <a:t>()</a:t>
            </a:r>
            <a:endParaRPr lang="en-US"/>
          </a:p>
          <a:p>
            <a:pPr indent="-228600">
              <a:lnSpc>
                <a:spcPct val="90000"/>
              </a:lnSpc>
              <a:spcAft>
                <a:spcPts val="600"/>
              </a:spcAft>
              <a:buFont typeface="Arial" panose="020B0604020202020204" pitchFamily="34" charset="0"/>
              <a:buChar char="•"/>
            </a:pPr>
            <a:r>
              <a:rPr lang="en-US" dirty="0"/>
              <a:t>result = </a:t>
            </a:r>
            <a:r>
              <a:rPr lang="en-US"/>
              <a:t>sess.run</a:t>
            </a:r>
            <a:r>
              <a:rPr lang="en-US" dirty="0"/>
              <a:t>(addition)</a:t>
            </a:r>
            <a:endParaRPr lang="en-US"/>
          </a:p>
          <a:p>
            <a:pPr indent="-228600">
              <a:lnSpc>
                <a:spcPct val="90000"/>
              </a:lnSpc>
              <a:spcAft>
                <a:spcPts val="600"/>
              </a:spcAft>
              <a:buFont typeface="Arial" panose="020B0604020202020204" pitchFamily="34" charset="0"/>
              <a:buChar char="•"/>
            </a:pPr>
            <a:r>
              <a:rPr lang="en-US" dirty="0"/>
              <a:t>print(result)</a:t>
            </a:r>
            <a:endParaRPr lang="en-US"/>
          </a:p>
          <a:p>
            <a:pPr indent="-228600">
              <a:lnSpc>
                <a:spcPct val="90000"/>
              </a:lnSpc>
              <a:spcAft>
                <a:spcPts val="600"/>
              </a:spcAft>
              <a:buFont typeface="Arial" panose="020B0604020202020204" pitchFamily="34" charset="0"/>
              <a:buChar char="•"/>
            </a:pPr>
            <a:r>
              <a:rPr lang="en-US"/>
              <a:t>sess.close</a:t>
            </a:r>
            <a:r>
              <a:rPr lang="en-US" dirty="0"/>
              <a:t>()</a:t>
            </a:r>
            <a:endParaRPr lang="en-US"/>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dirty="0"/>
              <a:t>#Block  Auto close Session</a:t>
            </a:r>
            <a:endParaRPr lang="en-US"/>
          </a:p>
          <a:p>
            <a:pPr indent="-228600">
              <a:lnSpc>
                <a:spcPct val="90000"/>
              </a:lnSpc>
              <a:spcAft>
                <a:spcPts val="600"/>
              </a:spcAft>
              <a:buFont typeface="Arial" panose="020B0604020202020204" pitchFamily="34" charset="0"/>
              <a:buChar char="•"/>
            </a:pPr>
            <a:r>
              <a:rPr lang="en-US" dirty="0"/>
              <a:t>with </a:t>
            </a:r>
            <a:r>
              <a:rPr lang="en-US"/>
              <a:t>tf.Session</a:t>
            </a:r>
            <a:r>
              <a:rPr lang="en-US" dirty="0"/>
              <a:t>() as </a:t>
            </a:r>
            <a:r>
              <a:rPr lang="en-US"/>
              <a:t>sess</a:t>
            </a:r>
            <a:r>
              <a:rPr lang="en-US" dirty="0"/>
              <a:t>:    </a:t>
            </a:r>
            <a:endParaRPr lang="en-US"/>
          </a:p>
          <a:p>
            <a:pPr indent="-228600">
              <a:lnSpc>
                <a:spcPct val="90000"/>
              </a:lnSpc>
              <a:spcAft>
                <a:spcPts val="600"/>
              </a:spcAft>
              <a:buFont typeface="Arial" panose="020B0604020202020204" pitchFamily="34" charset="0"/>
              <a:buChar char="•"/>
            </a:pPr>
            <a:r>
              <a:rPr lang="en-US" dirty="0"/>
              <a:t>result = </a:t>
            </a:r>
            <a:r>
              <a:rPr lang="en-US"/>
              <a:t>multiply.eval</a:t>
            </a:r>
            <a:r>
              <a:rPr lang="en-US" dirty="0"/>
              <a:t>()</a:t>
            </a:r>
            <a:endParaRPr lang="en-US"/>
          </a:p>
          <a:p>
            <a:pPr indent="-228600">
              <a:lnSpc>
                <a:spcPct val="90000"/>
              </a:lnSpc>
              <a:spcAft>
                <a:spcPts val="600"/>
              </a:spcAft>
              <a:buFont typeface="Arial" panose="020B0604020202020204" pitchFamily="34" charset="0"/>
              <a:buChar char="•"/>
            </a:pPr>
            <a:r>
              <a:rPr lang="en-US" dirty="0"/>
              <a:t>print(result_2) </a:t>
            </a:r>
            <a:endParaRPr lang="en-US"/>
          </a:p>
        </p:txBody>
      </p:sp>
    </p:spTree>
    <p:extLst>
      <p:ext uri="{BB962C8B-B14F-4D97-AF65-F5344CB8AC3E}">
        <p14:creationId xmlns:p14="http://schemas.microsoft.com/office/powerpoint/2010/main" val="5553225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6398-0C09-41E4-B886-D703D113037C}"/>
              </a:ext>
            </a:extLst>
          </p:cNvPr>
          <p:cNvSpPr>
            <a:spLocks noGrp="1"/>
          </p:cNvSpPr>
          <p:nvPr>
            <p:ph type="title"/>
          </p:nvPr>
        </p:nvSpPr>
        <p:spPr>
          <a:xfrm>
            <a:off x="900506" y="1118808"/>
            <a:ext cx="4671467" cy="4747683"/>
          </a:xfrm>
        </p:spPr>
        <p:txBody>
          <a:bodyPr vert="horz" lIns="91440" tIns="45720" rIns="91440" bIns="45720" rtlCol="0" anchor="ctr">
            <a:normAutofit/>
          </a:bodyPr>
          <a:lstStyle/>
          <a:p>
            <a:pPr algn="l"/>
            <a:r>
              <a:rPr lang="en-US" dirty="0">
                <a:latin typeface="Arial" panose="020B0604020202020204" pitchFamily="34" charset="0"/>
                <a:cs typeface="Arial" panose="020B0604020202020204" pitchFamily="34" charset="0"/>
              </a:rPr>
              <a:t>List of Algorithms Supported </a:t>
            </a:r>
          </a:p>
        </p:txBody>
      </p:sp>
      <p:sp>
        <p:nvSpPr>
          <p:cNvPr id="4" name="TextBox 3">
            <a:extLst>
              <a:ext uri="{FF2B5EF4-FFF2-40B4-BE49-F238E27FC236}">
                <a16:creationId xmlns:a16="http://schemas.microsoft.com/office/drawing/2014/main" id="{A99904A3-FEBF-4FB4-85A1-146187B23BF7}"/>
              </a:ext>
            </a:extLst>
          </p:cNvPr>
          <p:cNvSpPr txBox="1"/>
          <p:nvPr/>
        </p:nvSpPr>
        <p:spPr>
          <a:xfrm>
            <a:off x="6498769" y="1118809"/>
            <a:ext cx="5049763" cy="4747681"/>
          </a:xfrm>
          <a:prstGeom prst="rect">
            <a:avLst/>
          </a:prstGeom>
          <a:effectLst/>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Linear regression: tf.estimator.LinearRegressor</a:t>
            </a:r>
          </a:p>
          <a:p>
            <a:pPr marL="285750" indent="-285750" defTabSz="457200">
              <a:spcBef>
                <a:spcPct val="20000"/>
              </a:spcBef>
              <a:spcAft>
                <a:spcPts val="600"/>
              </a:spcAft>
              <a:buClr>
                <a:schemeClr val="tx2"/>
              </a:buClr>
              <a:buSzPct val="70000"/>
              <a:buFont typeface="Wingdings 2" charset="2"/>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Classification:tf.estimator.LinearClassifier</a:t>
            </a:r>
          </a:p>
          <a:p>
            <a:pPr marL="285750" indent="-285750" defTabSz="457200">
              <a:spcBef>
                <a:spcPct val="20000"/>
              </a:spcBef>
              <a:spcAft>
                <a:spcPts val="600"/>
              </a:spcAft>
              <a:buClr>
                <a:schemeClr val="tx2"/>
              </a:buClr>
              <a:buSzPct val="70000"/>
              <a:buFont typeface="Wingdings 2" charset="2"/>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Deep learning classification: tf.estimator.DNNClassifier</a:t>
            </a:r>
          </a:p>
          <a:p>
            <a:pPr marL="285750" indent="-285750" defTabSz="457200">
              <a:spcBef>
                <a:spcPct val="20000"/>
              </a:spcBef>
              <a:spcAft>
                <a:spcPts val="600"/>
              </a:spcAft>
              <a:buClr>
                <a:schemeClr val="tx2"/>
              </a:buClr>
              <a:buSzPct val="70000"/>
              <a:buFont typeface="Wingdings 2" charset="2"/>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Deep learning wipe and deep: tf.estimator.DNNLinearCombinedClassifier</a:t>
            </a:r>
          </a:p>
          <a:p>
            <a:pPr marL="285750" indent="-285750" defTabSz="457200">
              <a:spcBef>
                <a:spcPct val="20000"/>
              </a:spcBef>
              <a:spcAft>
                <a:spcPts val="600"/>
              </a:spcAft>
              <a:buClr>
                <a:schemeClr val="tx2"/>
              </a:buClr>
              <a:buSzPct val="70000"/>
              <a:buFont typeface="Wingdings 2" charset="2"/>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Booster tree regression: tf.estimator.BoostedTreesRegressor</a:t>
            </a:r>
          </a:p>
          <a:p>
            <a:pPr marL="285750" indent="-285750" defTabSz="457200">
              <a:spcBef>
                <a:spcPct val="20000"/>
              </a:spcBef>
              <a:spcAft>
                <a:spcPts val="600"/>
              </a:spcAft>
              <a:buClr>
                <a:schemeClr val="tx2"/>
              </a:buClr>
              <a:buSzPct val="70000"/>
              <a:buFont typeface="Wingdings 2" charset="2"/>
              <a:buChar char="•"/>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Boosted tree classification: tf.estimator.BoostedTreesClassifier</a:t>
            </a:r>
          </a:p>
          <a:p>
            <a:pPr defTabSz="457200">
              <a:spcBef>
                <a:spcPct val="20000"/>
              </a:spcBef>
              <a:spcAft>
                <a:spcPts val="600"/>
              </a:spcAft>
              <a:buClr>
                <a:schemeClr val="tx2"/>
              </a:buClr>
              <a:buSzPct val="70000"/>
              <a:buFont typeface="Wingdings 2" charset="2"/>
            </a:pPr>
            <a:endParaRPr lang="en-US">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696071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6398-0C09-41E4-B886-D703D113037C}"/>
              </a:ext>
            </a:extLst>
          </p:cNvPr>
          <p:cNvSpPr>
            <a:spLocks noGrp="1"/>
          </p:cNvSpPr>
          <p:nvPr>
            <p:ph type="title"/>
          </p:nvPr>
        </p:nvSpPr>
        <p:spPr>
          <a:xfrm>
            <a:off x="900506" y="1118808"/>
            <a:ext cx="4671467" cy="4747683"/>
          </a:xfrm>
        </p:spPr>
        <p:txBody>
          <a:bodyPr vert="horz" lIns="91440" tIns="45720" rIns="91440" bIns="45720" rtlCol="0" anchor="ctr">
            <a:normAutofit/>
          </a:bodyPr>
          <a:lstStyle/>
          <a:p>
            <a:pPr algn="l"/>
            <a:r>
              <a:rPr lang="en-US" dirty="0">
                <a:latin typeface="Arial" panose="020B0604020202020204" pitchFamily="34" charset="0"/>
                <a:cs typeface="Arial" panose="020B0604020202020204" pitchFamily="34" charset="0"/>
              </a:rPr>
              <a:t>TensorFlow Implementation</a:t>
            </a:r>
          </a:p>
        </p:txBody>
      </p:sp>
      <p:sp>
        <p:nvSpPr>
          <p:cNvPr id="4" name="TextBox 3">
            <a:extLst>
              <a:ext uri="{FF2B5EF4-FFF2-40B4-BE49-F238E27FC236}">
                <a16:creationId xmlns:a16="http://schemas.microsoft.com/office/drawing/2014/main" id="{A99904A3-FEBF-4FB4-85A1-146187B23BF7}"/>
              </a:ext>
            </a:extLst>
          </p:cNvPr>
          <p:cNvSpPr txBox="1"/>
          <p:nvPr/>
        </p:nvSpPr>
        <p:spPr>
          <a:xfrm>
            <a:off x="6498769" y="1118809"/>
            <a:ext cx="5049763" cy="4747681"/>
          </a:xfrm>
          <a:prstGeom prst="rect">
            <a:avLst/>
          </a:prstGeom>
          <a:effectLst/>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
            </a:pPr>
            <a:r>
              <a:rPr lang="en-US" b="1" dirty="0">
                <a:ln>
                  <a:solidFill>
                    <a:schemeClr val="bg1">
                      <a:lumMod val="75000"/>
                      <a:lumOff val="25000"/>
                      <a:alpha val="10000"/>
                    </a:schemeClr>
                  </a:solidFill>
                </a:ln>
                <a:effectLst>
                  <a:outerShdw blurRad="9525" dist="25400" dir="14640000" algn="tl" rotWithShape="0">
                    <a:schemeClr val="bg1">
                      <a:alpha val="30000"/>
                    </a:schemeClr>
                  </a:outerShdw>
                </a:effectLst>
              </a:rPr>
              <a:t>Load Data in Memory </a:t>
            </a:r>
            <a:r>
              <a:rPr lang="en-US" dirty="0">
                <a:ln>
                  <a:solidFill>
                    <a:schemeClr val="bg1">
                      <a:lumMod val="75000"/>
                      <a:lumOff val="25000"/>
                      <a:alpha val="10000"/>
                    </a:schemeClr>
                  </a:solidFill>
                </a:ln>
                <a:effectLst>
                  <a:outerShdw blurRad="9525" dist="25400" dir="14640000" algn="tl" rotWithShape="0">
                    <a:schemeClr val="bg1">
                      <a:alpha val="30000"/>
                    </a:schemeClr>
                  </a:outerShdw>
                </a:effectLst>
              </a:rPr>
              <a:t>- </a:t>
            </a:r>
            <a:r>
              <a:rPr lang="en-US" dirty="0"/>
              <a:t> Load all data into memory as a single array. </a:t>
            </a:r>
            <a:endParaRPr lang="en-US"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marL="285750" indent="-285750" defTabSz="457200">
              <a:spcBef>
                <a:spcPct val="20000"/>
              </a:spcBef>
              <a:spcAft>
                <a:spcPts val="600"/>
              </a:spcAft>
              <a:buClr>
                <a:schemeClr val="tx2"/>
              </a:buClr>
              <a:buSzPct val="70000"/>
              <a:buFont typeface="Wingdings 2" charset="2"/>
              <a:buChar char="•"/>
            </a:pPr>
            <a:r>
              <a:rPr lang="en-US" b="1" dirty="0">
                <a:ln>
                  <a:solidFill>
                    <a:schemeClr val="bg1">
                      <a:lumMod val="75000"/>
                      <a:lumOff val="25000"/>
                      <a:alpha val="10000"/>
                    </a:schemeClr>
                  </a:solidFill>
                </a:ln>
                <a:effectLst>
                  <a:outerShdw blurRad="9525" dist="25400" dir="14640000" algn="tl" rotWithShape="0">
                    <a:schemeClr val="bg1">
                      <a:alpha val="30000"/>
                    </a:schemeClr>
                  </a:outerShdw>
                </a:effectLst>
              </a:rPr>
              <a:t>Load Data  in Pipeline </a:t>
            </a:r>
            <a:r>
              <a:rPr lang="en-US" dirty="0">
                <a:ln>
                  <a:solidFill>
                    <a:schemeClr val="bg1">
                      <a:lumMod val="75000"/>
                      <a:lumOff val="25000"/>
                      <a:alpha val="10000"/>
                    </a:schemeClr>
                  </a:solidFill>
                </a:ln>
                <a:effectLst>
                  <a:outerShdw blurRad="9525" dist="25400" dir="14640000" algn="tl" rotWithShape="0">
                    <a:schemeClr val="bg1">
                      <a:alpha val="30000"/>
                    </a:schemeClr>
                  </a:outerShdw>
                </a:effectLst>
              </a:rPr>
              <a:t>- </a:t>
            </a:r>
            <a:r>
              <a:rPr lang="en-US" dirty="0"/>
              <a:t>TensorFlow has built-in API that helps to load the data, perform the operation and feed the machine learning algorithm easily. </a:t>
            </a:r>
            <a:endParaRPr lang="en-US"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3178092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6A2E-2411-4F21-916F-C4FF8983B244}"/>
              </a:ext>
            </a:extLst>
          </p:cNvPr>
          <p:cNvSpPr>
            <a:spLocks noGrp="1"/>
          </p:cNvSpPr>
          <p:nvPr>
            <p:ph type="title"/>
          </p:nvPr>
        </p:nvSpPr>
        <p:spPr>
          <a:xfrm>
            <a:off x="838200" y="2646686"/>
            <a:ext cx="10515600" cy="1325563"/>
          </a:xfrm>
        </p:spPr>
        <p:txBody>
          <a:bodyPr/>
          <a:lstStyle/>
          <a:p>
            <a:pPr algn="ctr"/>
            <a:r>
              <a:rPr lang="en-IN" b="1" dirty="0" err="1"/>
              <a:t>Keras</a:t>
            </a:r>
            <a:endParaRPr lang="en-IN" b="1" dirty="0"/>
          </a:p>
        </p:txBody>
      </p:sp>
    </p:spTree>
    <p:extLst>
      <p:ext uri="{BB962C8B-B14F-4D97-AF65-F5344CB8AC3E}">
        <p14:creationId xmlns:p14="http://schemas.microsoft.com/office/powerpoint/2010/main" val="30702296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CBAB-6E26-4309-8ED3-A385F5F7711A}"/>
              </a:ext>
            </a:extLst>
          </p:cNvPr>
          <p:cNvSpPr>
            <a:spLocks noGrp="1"/>
          </p:cNvSpPr>
          <p:nvPr>
            <p:ph type="title"/>
          </p:nvPr>
        </p:nvSpPr>
        <p:spPr>
          <a:xfrm>
            <a:off x="4965430" y="629268"/>
            <a:ext cx="6586491" cy="1286160"/>
          </a:xfrm>
        </p:spPr>
        <p:txBody>
          <a:bodyPr anchor="b">
            <a:normAutofit/>
          </a:bodyPr>
          <a:lstStyle/>
          <a:p>
            <a:r>
              <a:rPr lang="en-IN" dirty="0" err="1"/>
              <a:t>Keras</a:t>
            </a:r>
            <a:r>
              <a:rPr lang="en-IN" dirty="0"/>
              <a:t> Overview</a:t>
            </a:r>
          </a:p>
        </p:txBody>
      </p:sp>
      <p:sp>
        <p:nvSpPr>
          <p:cNvPr id="3" name="Content Placeholder 2">
            <a:extLst>
              <a:ext uri="{FF2B5EF4-FFF2-40B4-BE49-F238E27FC236}">
                <a16:creationId xmlns:a16="http://schemas.microsoft.com/office/drawing/2014/main" id="{88C1199C-F460-4145-A8EC-BCA6177EE083}"/>
              </a:ext>
            </a:extLst>
          </p:cNvPr>
          <p:cNvSpPr>
            <a:spLocks noGrp="1"/>
          </p:cNvSpPr>
          <p:nvPr>
            <p:ph idx="1"/>
          </p:nvPr>
        </p:nvSpPr>
        <p:spPr>
          <a:xfrm>
            <a:off x="4965431" y="2438400"/>
            <a:ext cx="6586489" cy="3785419"/>
          </a:xfrm>
        </p:spPr>
        <p:txBody>
          <a:bodyPr>
            <a:normAutofit/>
          </a:bodyPr>
          <a:lstStyle/>
          <a:p>
            <a:r>
              <a:rPr lang="en-IN" sz="2000"/>
              <a:t>Runs on top of open source libraries such as Tensorflow, Theano or CNTK etc</a:t>
            </a:r>
          </a:p>
          <a:p>
            <a:r>
              <a:rPr lang="en-IN" sz="2000"/>
              <a:t>With minimal structure we can create powerful deep learning model using Keras</a:t>
            </a:r>
          </a:p>
          <a:p>
            <a:r>
              <a:rPr lang="en-IN" sz="2000"/>
              <a:t>Keras contains list of modules that have pre-defined classes, function, variables used in deep learning</a:t>
            </a:r>
          </a:p>
          <a:p>
            <a:endParaRPr lang="en-IN" sz="2000"/>
          </a:p>
        </p:txBody>
      </p:sp>
      <p:pic>
        <p:nvPicPr>
          <p:cNvPr id="5" name="Picture 4">
            <a:extLst>
              <a:ext uri="{FF2B5EF4-FFF2-40B4-BE49-F238E27FC236}">
                <a16:creationId xmlns:a16="http://schemas.microsoft.com/office/drawing/2014/main" id="{2BE8B6E2-F4EE-4B66-A3C7-6F24A0FC887D}"/>
              </a:ext>
            </a:extLst>
          </p:cNvPr>
          <p:cNvPicPr>
            <a:picLocks noChangeAspect="1"/>
          </p:cNvPicPr>
          <p:nvPr/>
        </p:nvPicPr>
        <p:blipFill rotWithShape="1">
          <a:blip r:embed="rId2"/>
          <a:srcRect l="16271" r="386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3A9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8324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494A92-7A28-44DB-A8FA-F58A435CDD0E}"/>
              </a:ext>
            </a:extLst>
          </p:cNvPr>
          <p:cNvSpPr>
            <a:spLocks noGrp="1"/>
          </p:cNvSpPr>
          <p:nvPr>
            <p:ph type="title"/>
          </p:nvPr>
        </p:nvSpPr>
        <p:spPr>
          <a:xfrm>
            <a:off x="838200" y="668377"/>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List of available Modules</a:t>
            </a:r>
          </a:p>
        </p:txBody>
      </p:sp>
      <p:sp>
        <p:nvSpPr>
          <p:cNvPr id="3" name="Content Placeholder 2">
            <a:extLst>
              <a:ext uri="{FF2B5EF4-FFF2-40B4-BE49-F238E27FC236}">
                <a16:creationId xmlns:a16="http://schemas.microsoft.com/office/drawing/2014/main" id="{F2715DD5-E635-45F0-B5B8-B0F277DE0901}"/>
              </a:ext>
            </a:extLst>
          </p:cNvPr>
          <p:cNvSpPr>
            <a:spLocks noGrp="1"/>
          </p:cNvSpPr>
          <p:nvPr>
            <p:ph idx="1"/>
          </p:nvPr>
        </p:nvSpPr>
        <p:spPr>
          <a:xfrm>
            <a:off x="838200" y="2177456"/>
            <a:ext cx="5097780" cy="3795748"/>
          </a:xfrm>
        </p:spPr>
        <p:txBody>
          <a:bodyPr vert="horz" lIns="91440" tIns="45720" rIns="91440" bIns="45720" rtlCol="0">
            <a:normAutofit/>
          </a:bodyPr>
          <a:lstStyle/>
          <a:p>
            <a:pPr marL="514350"/>
            <a:r>
              <a:rPr lang="en-US" sz="2400"/>
              <a:t>Initializers</a:t>
            </a:r>
          </a:p>
          <a:p>
            <a:pPr marL="514350"/>
            <a:r>
              <a:rPr lang="en-US" sz="2400"/>
              <a:t>Regularizers</a:t>
            </a:r>
          </a:p>
          <a:p>
            <a:pPr marL="514350"/>
            <a:r>
              <a:rPr lang="en-US" sz="2400"/>
              <a:t>Constraints</a:t>
            </a:r>
          </a:p>
          <a:p>
            <a:pPr marL="514350"/>
            <a:r>
              <a:rPr lang="en-US" sz="2400"/>
              <a:t>Activations</a:t>
            </a:r>
          </a:p>
          <a:p>
            <a:pPr marL="514350"/>
            <a:r>
              <a:rPr lang="en-US" sz="2400"/>
              <a:t>Losses</a:t>
            </a:r>
          </a:p>
          <a:p>
            <a:pPr marL="514350"/>
            <a:r>
              <a:rPr lang="en-US" sz="2400"/>
              <a:t>Metrics</a:t>
            </a:r>
          </a:p>
          <a:p>
            <a:pPr marL="514350"/>
            <a:r>
              <a:rPr lang="en-US" sz="2400"/>
              <a:t>Optimisers</a:t>
            </a:r>
          </a:p>
          <a:p>
            <a:pPr marL="514350"/>
            <a:r>
              <a:rPr lang="en-US" sz="2400"/>
              <a:t>Callback</a:t>
            </a:r>
          </a:p>
          <a:p>
            <a:endParaRPr lang="en-US" sz="2400"/>
          </a:p>
        </p:txBody>
      </p:sp>
      <p:sp>
        <p:nvSpPr>
          <p:cNvPr id="4" name="Content Placeholder 2">
            <a:extLst>
              <a:ext uri="{FF2B5EF4-FFF2-40B4-BE49-F238E27FC236}">
                <a16:creationId xmlns:a16="http://schemas.microsoft.com/office/drawing/2014/main" id="{DFE9921B-4CBF-45C0-B415-F7D2CB616998}"/>
              </a:ext>
            </a:extLst>
          </p:cNvPr>
          <p:cNvSpPr txBox="1">
            <a:spLocks/>
          </p:cNvSpPr>
          <p:nvPr/>
        </p:nvSpPr>
        <p:spPr>
          <a:xfrm>
            <a:off x="6256020" y="2177456"/>
            <a:ext cx="5097780" cy="37957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a:r>
              <a:rPr lang="en-US" sz="2400"/>
              <a:t>Text Processing</a:t>
            </a:r>
          </a:p>
          <a:p>
            <a:pPr marL="514350"/>
            <a:r>
              <a:rPr lang="en-US" sz="2400"/>
              <a:t>Image Processing</a:t>
            </a:r>
          </a:p>
          <a:p>
            <a:pPr marL="514350"/>
            <a:r>
              <a:rPr lang="en-US" sz="2400"/>
              <a:t>Sequence Processing</a:t>
            </a:r>
          </a:p>
          <a:p>
            <a:pPr marL="514350"/>
            <a:r>
              <a:rPr lang="en-US" sz="2400"/>
              <a:t>Backend</a:t>
            </a:r>
          </a:p>
          <a:p>
            <a:pPr marL="514350"/>
            <a:r>
              <a:rPr lang="en-US" sz="2400"/>
              <a:t>Utilities</a:t>
            </a:r>
          </a:p>
          <a:p>
            <a:pPr marL="0"/>
            <a:endParaRPr lang="en-US" sz="2400"/>
          </a:p>
        </p:txBody>
      </p:sp>
    </p:spTree>
    <p:extLst>
      <p:ext uri="{BB962C8B-B14F-4D97-AF65-F5344CB8AC3E}">
        <p14:creationId xmlns:p14="http://schemas.microsoft.com/office/powerpoint/2010/main" val="1395325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49656" y="1294917"/>
            <a:ext cx="5234940" cy="1457325"/>
          </a:xfrm>
          <a:prstGeom prst="rect">
            <a:avLst/>
          </a:prstGeom>
          <a:ln w="12700">
            <a:solidFill>
              <a:srgbClr val="E8F7AC"/>
            </a:solidFill>
          </a:ln>
        </p:spPr>
        <p:txBody>
          <a:bodyPr vert="horz" wrap="square" lIns="0" tIns="83820" rIns="0" bIns="0" rtlCol="0">
            <a:spAutoFit/>
          </a:bodyPr>
          <a:lstStyle/>
          <a:p>
            <a:pPr marL="212725">
              <a:lnSpc>
                <a:spcPct val="100000"/>
              </a:lnSpc>
              <a:spcBef>
                <a:spcPts val="660"/>
              </a:spcBef>
            </a:pPr>
            <a:r>
              <a:rPr sz="1800" b="1" spc="-50" dirty="0">
                <a:solidFill>
                  <a:srgbClr val="00ACDD"/>
                </a:solidFill>
                <a:latin typeface="Calibri"/>
                <a:cs typeface="Calibri"/>
              </a:rPr>
              <a:t>Telecommunications</a:t>
            </a:r>
            <a:r>
              <a:rPr sz="1800" b="1" spc="-80" dirty="0">
                <a:solidFill>
                  <a:srgbClr val="00ACDD"/>
                </a:solidFill>
                <a:latin typeface="Calibri"/>
                <a:cs typeface="Calibri"/>
              </a:rPr>
              <a:t> </a:t>
            </a:r>
            <a:r>
              <a:rPr sz="1800" b="1" dirty="0">
                <a:solidFill>
                  <a:srgbClr val="00ACDD"/>
                </a:solidFill>
                <a:latin typeface="Calibri"/>
                <a:cs typeface="Calibri"/>
              </a:rPr>
              <a:t>−</a:t>
            </a:r>
            <a:endParaRPr sz="1800">
              <a:latin typeface="Calibri"/>
              <a:cs typeface="Calibri"/>
            </a:endParaRPr>
          </a:p>
          <a:p>
            <a:pPr marL="466725" indent="-254000">
              <a:lnSpc>
                <a:spcPct val="100000"/>
              </a:lnSpc>
              <a:spcBef>
                <a:spcPts val="240"/>
              </a:spcBef>
              <a:buClr>
                <a:srgbClr val="00ACDD"/>
              </a:buClr>
              <a:buChar char="•"/>
              <a:tabLst>
                <a:tab pos="466725" algn="l"/>
                <a:tab pos="467359" algn="l"/>
              </a:tabLst>
            </a:pPr>
            <a:r>
              <a:rPr sz="1800" spc="-40" dirty="0">
                <a:latin typeface="Calibri"/>
                <a:cs typeface="Calibri"/>
              </a:rPr>
              <a:t>Bots</a:t>
            </a:r>
            <a:endParaRPr sz="1800">
              <a:latin typeface="Calibri"/>
              <a:cs typeface="Calibri"/>
            </a:endParaRPr>
          </a:p>
          <a:p>
            <a:pPr marL="466725" indent="-254000">
              <a:lnSpc>
                <a:spcPct val="100000"/>
              </a:lnSpc>
              <a:spcBef>
                <a:spcPts val="240"/>
              </a:spcBef>
              <a:buClr>
                <a:srgbClr val="00ACDD"/>
              </a:buClr>
              <a:buChar char="•"/>
              <a:tabLst>
                <a:tab pos="466725" algn="l"/>
                <a:tab pos="467359" algn="l"/>
              </a:tabLst>
            </a:pPr>
            <a:r>
              <a:rPr sz="1800" spc="-35" dirty="0">
                <a:latin typeface="Calibri"/>
                <a:cs typeface="Calibri"/>
              </a:rPr>
              <a:t>Image </a:t>
            </a:r>
            <a:r>
              <a:rPr sz="1800" spc="-30" dirty="0">
                <a:latin typeface="Calibri"/>
                <a:cs typeface="Calibri"/>
              </a:rPr>
              <a:t>and </a:t>
            </a:r>
            <a:r>
              <a:rPr sz="1800" spc="-40" dirty="0">
                <a:latin typeface="Calibri"/>
                <a:cs typeface="Calibri"/>
              </a:rPr>
              <a:t>data</a:t>
            </a:r>
            <a:r>
              <a:rPr sz="1800" spc="-165" dirty="0">
                <a:latin typeface="Calibri"/>
                <a:cs typeface="Calibri"/>
              </a:rPr>
              <a:t> </a:t>
            </a:r>
            <a:r>
              <a:rPr sz="1800" spc="-45" dirty="0">
                <a:latin typeface="Calibri"/>
                <a:cs typeface="Calibri"/>
              </a:rPr>
              <a:t>compression,</a:t>
            </a:r>
            <a:endParaRPr sz="1800">
              <a:latin typeface="Calibri"/>
              <a:cs typeface="Calibri"/>
            </a:endParaRPr>
          </a:p>
          <a:p>
            <a:pPr marL="466725" indent="-254000">
              <a:lnSpc>
                <a:spcPct val="100000"/>
              </a:lnSpc>
              <a:spcBef>
                <a:spcPts val="240"/>
              </a:spcBef>
              <a:buClr>
                <a:srgbClr val="00ACDD"/>
              </a:buClr>
              <a:buChar char="•"/>
              <a:tabLst>
                <a:tab pos="466725" algn="l"/>
                <a:tab pos="467359" algn="l"/>
              </a:tabLst>
            </a:pPr>
            <a:r>
              <a:rPr sz="1800" spc="-40" dirty="0">
                <a:latin typeface="Calibri"/>
                <a:cs typeface="Calibri"/>
              </a:rPr>
              <a:t>Real-time </a:t>
            </a:r>
            <a:r>
              <a:rPr sz="1800" spc="-45" dirty="0">
                <a:latin typeface="Calibri"/>
                <a:cs typeface="Calibri"/>
              </a:rPr>
              <a:t>spoken </a:t>
            </a:r>
            <a:r>
              <a:rPr sz="1800" spc="-40" dirty="0">
                <a:latin typeface="Calibri"/>
                <a:cs typeface="Calibri"/>
              </a:rPr>
              <a:t>language</a:t>
            </a:r>
            <a:r>
              <a:rPr sz="1800" spc="-140" dirty="0">
                <a:latin typeface="Calibri"/>
                <a:cs typeface="Calibri"/>
              </a:rPr>
              <a:t> </a:t>
            </a:r>
            <a:r>
              <a:rPr sz="1800" spc="-45" dirty="0">
                <a:latin typeface="Calibri"/>
                <a:cs typeface="Calibri"/>
              </a:rPr>
              <a:t>translation.</a:t>
            </a:r>
            <a:endParaRPr sz="1800">
              <a:latin typeface="Calibri"/>
              <a:cs typeface="Calibri"/>
            </a:endParaRPr>
          </a:p>
        </p:txBody>
      </p:sp>
      <p:sp>
        <p:nvSpPr>
          <p:cNvPr id="3" name="object 3"/>
          <p:cNvSpPr txBox="1"/>
          <p:nvPr/>
        </p:nvSpPr>
        <p:spPr>
          <a:xfrm>
            <a:off x="6449656" y="2871457"/>
            <a:ext cx="5234940" cy="1457325"/>
          </a:xfrm>
          <a:prstGeom prst="rect">
            <a:avLst/>
          </a:prstGeom>
          <a:ln w="12700">
            <a:solidFill>
              <a:srgbClr val="E8F7AC"/>
            </a:solidFill>
          </a:ln>
        </p:spPr>
        <p:txBody>
          <a:bodyPr vert="horz" wrap="square" lIns="0" tIns="81915" rIns="0" bIns="0" rtlCol="0">
            <a:spAutoFit/>
          </a:bodyPr>
          <a:lstStyle/>
          <a:p>
            <a:pPr marL="212725">
              <a:lnSpc>
                <a:spcPct val="100000"/>
              </a:lnSpc>
              <a:spcBef>
                <a:spcPts val="645"/>
              </a:spcBef>
            </a:pPr>
            <a:r>
              <a:rPr sz="1800" b="1" spc="-50" dirty="0">
                <a:solidFill>
                  <a:srgbClr val="00ACDD"/>
                </a:solidFill>
                <a:latin typeface="Calibri"/>
                <a:cs typeface="Calibri"/>
              </a:rPr>
              <a:t>Transportation</a:t>
            </a:r>
            <a:r>
              <a:rPr sz="1800" b="1" spc="-80" dirty="0">
                <a:solidFill>
                  <a:srgbClr val="00ACDD"/>
                </a:solidFill>
                <a:latin typeface="Calibri"/>
                <a:cs typeface="Calibri"/>
              </a:rPr>
              <a:t> </a:t>
            </a:r>
            <a:r>
              <a:rPr sz="1800" b="1" dirty="0">
                <a:solidFill>
                  <a:srgbClr val="00ACDD"/>
                </a:solidFill>
                <a:latin typeface="Calibri"/>
                <a:cs typeface="Calibri"/>
              </a:rPr>
              <a:t>−</a:t>
            </a:r>
            <a:endParaRPr sz="1800">
              <a:latin typeface="Calibri"/>
              <a:cs typeface="Calibri"/>
            </a:endParaRPr>
          </a:p>
          <a:p>
            <a:pPr marL="466725" indent="-254000">
              <a:lnSpc>
                <a:spcPct val="100000"/>
              </a:lnSpc>
              <a:spcBef>
                <a:spcPts val="240"/>
              </a:spcBef>
              <a:buClr>
                <a:srgbClr val="00ACDD"/>
              </a:buClr>
              <a:buChar char="•"/>
              <a:tabLst>
                <a:tab pos="466725" algn="l"/>
                <a:tab pos="467359" algn="l"/>
              </a:tabLst>
            </a:pPr>
            <a:r>
              <a:rPr sz="1800" spc="-35" dirty="0">
                <a:latin typeface="Calibri"/>
                <a:cs typeface="Calibri"/>
              </a:rPr>
              <a:t>Number </a:t>
            </a:r>
            <a:r>
              <a:rPr sz="1800" spc="-40" dirty="0">
                <a:latin typeface="Calibri"/>
                <a:cs typeface="Calibri"/>
              </a:rPr>
              <a:t>plate</a:t>
            </a:r>
            <a:r>
              <a:rPr sz="1800" spc="-120" dirty="0">
                <a:latin typeface="Calibri"/>
                <a:cs typeface="Calibri"/>
              </a:rPr>
              <a:t> </a:t>
            </a:r>
            <a:r>
              <a:rPr sz="1800" spc="-45" dirty="0">
                <a:latin typeface="Calibri"/>
                <a:cs typeface="Calibri"/>
              </a:rPr>
              <a:t>recognition</a:t>
            </a:r>
            <a:endParaRPr sz="1800">
              <a:latin typeface="Calibri"/>
              <a:cs typeface="Calibri"/>
            </a:endParaRPr>
          </a:p>
          <a:p>
            <a:pPr marL="466725" indent="-254000">
              <a:lnSpc>
                <a:spcPct val="100000"/>
              </a:lnSpc>
              <a:spcBef>
                <a:spcPts val="240"/>
              </a:spcBef>
              <a:buClr>
                <a:srgbClr val="00ACDD"/>
              </a:buClr>
              <a:buChar char="•"/>
              <a:tabLst>
                <a:tab pos="466725" algn="l"/>
                <a:tab pos="467359" algn="l"/>
              </a:tabLst>
            </a:pPr>
            <a:r>
              <a:rPr sz="1800" spc="-55" dirty="0">
                <a:latin typeface="Calibri"/>
                <a:cs typeface="Calibri"/>
              </a:rPr>
              <a:t>Truck </a:t>
            </a:r>
            <a:r>
              <a:rPr sz="1800" spc="-50" dirty="0">
                <a:latin typeface="Calibri"/>
                <a:cs typeface="Calibri"/>
              </a:rPr>
              <a:t>Brake system</a:t>
            </a:r>
            <a:r>
              <a:rPr sz="1800" spc="-125" dirty="0">
                <a:latin typeface="Calibri"/>
                <a:cs typeface="Calibri"/>
              </a:rPr>
              <a:t> </a:t>
            </a:r>
            <a:r>
              <a:rPr sz="1800" spc="-40" dirty="0">
                <a:latin typeface="Calibri"/>
                <a:cs typeface="Calibri"/>
              </a:rPr>
              <a:t>diagnosis,</a:t>
            </a:r>
            <a:endParaRPr sz="1800">
              <a:latin typeface="Calibri"/>
              <a:cs typeface="Calibri"/>
            </a:endParaRPr>
          </a:p>
          <a:p>
            <a:pPr marL="466725" indent="-254000">
              <a:lnSpc>
                <a:spcPct val="100000"/>
              </a:lnSpc>
              <a:spcBef>
                <a:spcPts val="240"/>
              </a:spcBef>
              <a:buClr>
                <a:srgbClr val="00ACDD"/>
              </a:buClr>
              <a:buChar char="•"/>
              <a:tabLst>
                <a:tab pos="466725" algn="l"/>
                <a:tab pos="467359" algn="l"/>
              </a:tabLst>
            </a:pPr>
            <a:r>
              <a:rPr sz="1800" spc="-50" dirty="0">
                <a:latin typeface="Calibri"/>
                <a:cs typeface="Calibri"/>
              </a:rPr>
              <a:t>Vehicle </a:t>
            </a:r>
            <a:r>
              <a:rPr sz="1800" spc="-35" dirty="0">
                <a:latin typeface="Calibri"/>
                <a:cs typeface="Calibri"/>
              </a:rPr>
              <a:t>scheduling, routing</a:t>
            </a:r>
            <a:r>
              <a:rPr sz="1800" spc="-145" dirty="0">
                <a:latin typeface="Calibri"/>
                <a:cs typeface="Calibri"/>
              </a:rPr>
              <a:t> </a:t>
            </a:r>
            <a:r>
              <a:rPr sz="1800" spc="-55" dirty="0">
                <a:latin typeface="Calibri"/>
                <a:cs typeface="Calibri"/>
              </a:rPr>
              <a:t>systems.</a:t>
            </a:r>
            <a:endParaRPr sz="1800">
              <a:latin typeface="Calibri"/>
              <a:cs typeface="Calibri"/>
            </a:endParaRPr>
          </a:p>
        </p:txBody>
      </p:sp>
      <p:sp>
        <p:nvSpPr>
          <p:cNvPr id="4" name="object 4"/>
          <p:cNvSpPr txBox="1"/>
          <p:nvPr/>
        </p:nvSpPr>
        <p:spPr>
          <a:xfrm>
            <a:off x="6449656" y="4445317"/>
            <a:ext cx="5234940" cy="1107440"/>
          </a:xfrm>
          <a:prstGeom prst="rect">
            <a:avLst/>
          </a:prstGeom>
          <a:ln w="12700">
            <a:solidFill>
              <a:srgbClr val="E8F7AC"/>
            </a:solidFill>
          </a:ln>
        </p:spPr>
        <p:txBody>
          <a:bodyPr vert="horz" wrap="square" lIns="0" tIns="82550" rIns="0" bIns="0" rtlCol="0">
            <a:spAutoFit/>
          </a:bodyPr>
          <a:lstStyle/>
          <a:p>
            <a:pPr marL="212725">
              <a:lnSpc>
                <a:spcPct val="100000"/>
              </a:lnSpc>
              <a:spcBef>
                <a:spcPts val="650"/>
              </a:spcBef>
            </a:pPr>
            <a:r>
              <a:rPr sz="1800" b="1" spc="-40" dirty="0">
                <a:solidFill>
                  <a:srgbClr val="00ACDD"/>
                </a:solidFill>
                <a:latin typeface="Calibri"/>
                <a:cs typeface="Calibri"/>
              </a:rPr>
              <a:t>Software</a:t>
            </a:r>
            <a:r>
              <a:rPr sz="1800" b="1" spc="-80" dirty="0">
                <a:solidFill>
                  <a:srgbClr val="00ACDD"/>
                </a:solidFill>
                <a:latin typeface="Calibri"/>
                <a:cs typeface="Calibri"/>
              </a:rPr>
              <a:t> </a:t>
            </a:r>
            <a:r>
              <a:rPr sz="1800" b="1" dirty="0">
                <a:solidFill>
                  <a:srgbClr val="00ACDD"/>
                </a:solidFill>
                <a:latin typeface="Calibri"/>
                <a:cs typeface="Calibri"/>
              </a:rPr>
              <a:t>−</a:t>
            </a:r>
            <a:endParaRPr sz="1800">
              <a:latin typeface="Calibri"/>
              <a:cs typeface="Calibri"/>
            </a:endParaRPr>
          </a:p>
          <a:p>
            <a:pPr marL="466725" indent="-254000">
              <a:lnSpc>
                <a:spcPct val="100000"/>
              </a:lnSpc>
              <a:spcBef>
                <a:spcPts val="240"/>
              </a:spcBef>
              <a:buClr>
                <a:srgbClr val="00ACDD"/>
              </a:buClr>
              <a:buChar char="•"/>
              <a:tabLst>
                <a:tab pos="466725" algn="l"/>
                <a:tab pos="467359" algn="l"/>
              </a:tabLst>
            </a:pPr>
            <a:r>
              <a:rPr sz="1800" spc="-50" dirty="0">
                <a:latin typeface="Calibri"/>
                <a:cs typeface="Calibri"/>
              </a:rPr>
              <a:t>Pattern </a:t>
            </a:r>
            <a:r>
              <a:rPr sz="1800" spc="-40" dirty="0">
                <a:latin typeface="Calibri"/>
                <a:cs typeface="Calibri"/>
              </a:rPr>
              <a:t>Recognition </a:t>
            </a:r>
            <a:r>
              <a:rPr sz="1800" spc="-20" dirty="0">
                <a:latin typeface="Calibri"/>
                <a:cs typeface="Calibri"/>
              </a:rPr>
              <a:t>in </a:t>
            </a:r>
            <a:r>
              <a:rPr sz="1800" spc="-40" dirty="0">
                <a:latin typeface="Calibri"/>
                <a:cs typeface="Calibri"/>
              </a:rPr>
              <a:t>facial</a:t>
            </a:r>
            <a:r>
              <a:rPr sz="1800" spc="-195" dirty="0">
                <a:latin typeface="Calibri"/>
                <a:cs typeface="Calibri"/>
              </a:rPr>
              <a:t> </a:t>
            </a:r>
            <a:r>
              <a:rPr sz="1800" spc="-45" dirty="0">
                <a:latin typeface="Calibri"/>
                <a:cs typeface="Calibri"/>
              </a:rPr>
              <a:t>recognition,</a:t>
            </a:r>
            <a:endParaRPr sz="1800">
              <a:latin typeface="Calibri"/>
              <a:cs typeface="Calibri"/>
            </a:endParaRPr>
          </a:p>
          <a:p>
            <a:pPr marL="466725" indent="-254000">
              <a:lnSpc>
                <a:spcPct val="100000"/>
              </a:lnSpc>
              <a:spcBef>
                <a:spcPts val="240"/>
              </a:spcBef>
              <a:buClr>
                <a:srgbClr val="00ACDD"/>
              </a:buClr>
              <a:buChar char="•"/>
              <a:tabLst>
                <a:tab pos="466725" algn="l"/>
                <a:tab pos="467359" algn="l"/>
              </a:tabLst>
            </a:pPr>
            <a:r>
              <a:rPr sz="1800" spc="-35" dirty="0">
                <a:latin typeface="Calibri"/>
                <a:cs typeface="Calibri"/>
              </a:rPr>
              <a:t>Optical </a:t>
            </a:r>
            <a:r>
              <a:rPr sz="1800" spc="-45" dirty="0">
                <a:latin typeface="Calibri"/>
                <a:cs typeface="Calibri"/>
              </a:rPr>
              <a:t>character </a:t>
            </a:r>
            <a:r>
              <a:rPr sz="1800" spc="-40" dirty="0">
                <a:latin typeface="Calibri"/>
                <a:cs typeface="Calibri"/>
              </a:rPr>
              <a:t>recognition,</a:t>
            </a:r>
            <a:r>
              <a:rPr sz="1800" spc="-150" dirty="0">
                <a:latin typeface="Calibri"/>
                <a:cs typeface="Calibri"/>
              </a:rPr>
              <a:t> </a:t>
            </a:r>
            <a:r>
              <a:rPr sz="1800" spc="-50" dirty="0">
                <a:latin typeface="Calibri"/>
                <a:cs typeface="Calibri"/>
              </a:rPr>
              <a:t>etc.</a:t>
            </a:r>
            <a:endParaRPr sz="1800">
              <a:latin typeface="Calibri"/>
              <a:cs typeface="Calibri"/>
            </a:endParaRPr>
          </a:p>
        </p:txBody>
      </p:sp>
      <p:sp>
        <p:nvSpPr>
          <p:cNvPr id="5" name="object 5"/>
          <p:cNvSpPr txBox="1"/>
          <p:nvPr/>
        </p:nvSpPr>
        <p:spPr>
          <a:xfrm>
            <a:off x="6449656" y="5689358"/>
            <a:ext cx="5234940" cy="421640"/>
          </a:xfrm>
          <a:prstGeom prst="rect">
            <a:avLst/>
          </a:prstGeom>
          <a:ln w="12700">
            <a:solidFill>
              <a:srgbClr val="E8F7AC"/>
            </a:solidFill>
          </a:ln>
        </p:spPr>
        <p:txBody>
          <a:bodyPr vert="horz" wrap="square" lIns="0" tIns="57785" rIns="0" bIns="0" rtlCol="0">
            <a:spAutoFit/>
          </a:bodyPr>
          <a:lstStyle/>
          <a:p>
            <a:pPr marL="212725">
              <a:lnSpc>
                <a:spcPct val="100000"/>
              </a:lnSpc>
              <a:spcBef>
                <a:spcPts val="455"/>
              </a:spcBef>
            </a:pPr>
            <a:r>
              <a:rPr sz="1800" b="1" spc="-35" dirty="0">
                <a:solidFill>
                  <a:srgbClr val="00ACDD"/>
                </a:solidFill>
                <a:latin typeface="Calibri"/>
                <a:cs typeface="Calibri"/>
              </a:rPr>
              <a:t>Anomaly </a:t>
            </a:r>
            <a:r>
              <a:rPr sz="1800" b="1" spc="-40" dirty="0">
                <a:solidFill>
                  <a:srgbClr val="00ACDD"/>
                </a:solidFill>
                <a:latin typeface="Calibri"/>
                <a:cs typeface="Calibri"/>
              </a:rPr>
              <a:t>Detection </a:t>
            </a:r>
            <a:r>
              <a:rPr sz="1800" b="1" dirty="0">
                <a:solidFill>
                  <a:srgbClr val="00ACDD"/>
                </a:solidFill>
                <a:latin typeface="Calibri"/>
                <a:cs typeface="Calibri"/>
              </a:rPr>
              <a:t>− </a:t>
            </a:r>
            <a:r>
              <a:rPr sz="1800" b="1" spc="-40" dirty="0">
                <a:solidFill>
                  <a:srgbClr val="00ACDD"/>
                </a:solidFill>
                <a:latin typeface="Calibri"/>
                <a:cs typeface="Calibri"/>
              </a:rPr>
              <a:t>Prediction </a:t>
            </a:r>
            <a:r>
              <a:rPr sz="1800" b="1" spc="-20" dirty="0">
                <a:solidFill>
                  <a:srgbClr val="00ACDD"/>
                </a:solidFill>
                <a:latin typeface="Calibri"/>
                <a:cs typeface="Calibri"/>
              </a:rPr>
              <a:t>of</a:t>
            </a:r>
            <a:r>
              <a:rPr sz="1800" b="1" spc="-310" dirty="0">
                <a:solidFill>
                  <a:srgbClr val="00ACDD"/>
                </a:solidFill>
                <a:latin typeface="Calibri"/>
                <a:cs typeface="Calibri"/>
              </a:rPr>
              <a:t> </a:t>
            </a:r>
            <a:r>
              <a:rPr sz="1800" b="1" spc="-30" dirty="0">
                <a:solidFill>
                  <a:srgbClr val="00ACDD"/>
                </a:solidFill>
                <a:latin typeface="Calibri"/>
                <a:cs typeface="Calibri"/>
              </a:rPr>
              <a:t>unusual </a:t>
            </a:r>
            <a:r>
              <a:rPr sz="1800" b="1" spc="-45" dirty="0">
                <a:solidFill>
                  <a:srgbClr val="00ACDD"/>
                </a:solidFill>
                <a:latin typeface="Calibri"/>
                <a:cs typeface="Calibri"/>
              </a:rPr>
              <a:t>activity.</a:t>
            </a:r>
            <a:endParaRPr sz="1800">
              <a:latin typeface="Calibri"/>
              <a:cs typeface="Calibri"/>
            </a:endParaRPr>
          </a:p>
        </p:txBody>
      </p:sp>
      <p:sp>
        <p:nvSpPr>
          <p:cNvPr id="6" name="object 6"/>
          <p:cNvSpPr txBox="1"/>
          <p:nvPr/>
        </p:nvSpPr>
        <p:spPr>
          <a:xfrm>
            <a:off x="509600" y="1294917"/>
            <a:ext cx="5828665" cy="1531188"/>
          </a:xfrm>
          <a:prstGeom prst="rect">
            <a:avLst/>
          </a:prstGeom>
          <a:ln w="12700">
            <a:solidFill>
              <a:srgbClr val="E8F7AC"/>
            </a:solidFill>
          </a:ln>
        </p:spPr>
        <p:txBody>
          <a:bodyPr vert="horz" wrap="square" lIns="0" tIns="83820" rIns="0" bIns="0" rtlCol="0">
            <a:spAutoFit/>
          </a:bodyPr>
          <a:lstStyle/>
          <a:p>
            <a:pPr marL="252095">
              <a:lnSpc>
                <a:spcPct val="100000"/>
              </a:lnSpc>
              <a:spcBef>
                <a:spcPts val="660"/>
              </a:spcBef>
            </a:pPr>
            <a:r>
              <a:rPr sz="1800" b="1" spc="-40" dirty="0">
                <a:solidFill>
                  <a:srgbClr val="00ACDD"/>
                </a:solidFill>
                <a:latin typeface="Calibri"/>
                <a:cs typeface="Calibri"/>
              </a:rPr>
              <a:t>Industrial</a:t>
            </a:r>
            <a:r>
              <a:rPr sz="1800" b="1" spc="-80" dirty="0">
                <a:solidFill>
                  <a:srgbClr val="00ACDD"/>
                </a:solidFill>
                <a:latin typeface="Calibri"/>
                <a:cs typeface="Calibri"/>
              </a:rPr>
              <a:t> </a:t>
            </a:r>
            <a:r>
              <a:rPr sz="1800" b="1" dirty="0">
                <a:solidFill>
                  <a:srgbClr val="00ACDD"/>
                </a:solidFill>
                <a:latin typeface="Calibri"/>
                <a:cs typeface="Calibri"/>
              </a:rPr>
              <a:t>−</a:t>
            </a:r>
            <a:endParaRPr sz="1800" dirty="0">
              <a:latin typeface="Calibri"/>
              <a:cs typeface="Calibri"/>
            </a:endParaRPr>
          </a:p>
          <a:p>
            <a:pPr marL="514984" indent="-262890">
              <a:lnSpc>
                <a:spcPct val="100000"/>
              </a:lnSpc>
              <a:spcBef>
                <a:spcPts val="240"/>
              </a:spcBef>
              <a:buClr>
                <a:srgbClr val="00ACDD"/>
              </a:buClr>
              <a:buChar char="•"/>
              <a:tabLst>
                <a:tab pos="506095" algn="l"/>
                <a:tab pos="506730" algn="l"/>
              </a:tabLst>
            </a:pPr>
            <a:r>
              <a:rPr sz="1800" spc="-40" dirty="0">
                <a:latin typeface="Calibri"/>
                <a:cs typeface="Calibri"/>
              </a:rPr>
              <a:t>Manufacturing process</a:t>
            </a:r>
            <a:r>
              <a:rPr sz="1800" spc="-114" dirty="0">
                <a:latin typeface="Calibri"/>
                <a:cs typeface="Calibri"/>
              </a:rPr>
              <a:t> </a:t>
            </a:r>
            <a:r>
              <a:rPr sz="1800" spc="-50" dirty="0">
                <a:latin typeface="Calibri"/>
                <a:cs typeface="Calibri"/>
              </a:rPr>
              <a:t>control</a:t>
            </a:r>
            <a:endParaRPr sz="1800" dirty="0">
              <a:latin typeface="Calibri"/>
              <a:cs typeface="Calibri"/>
            </a:endParaRPr>
          </a:p>
          <a:p>
            <a:pPr marL="514984" indent="-262890">
              <a:lnSpc>
                <a:spcPct val="100000"/>
              </a:lnSpc>
              <a:spcBef>
                <a:spcPts val="235"/>
              </a:spcBef>
              <a:buClr>
                <a:srgbClr val="00ACDD"/>
              </a:buClr>
              <a:buChar char="•"/>
              <a:tabLst>
                <a:tab pos="506095" algn="l"/>
                <a:tab pos="506730" algn="l"/>
              </a:tabLst>
            </a:pPr>
            <a:r>
              <a:rPr sz="1800" spc="-35" dirty="0">
                <a:latin typeface="Calibri"/>
                <a:cs typeface="Calibri"/>
              </a:rPr>
              <a:t>Quality inspection</a:t>
            </a:r>
            <a:r>
              <a:rPr sz="1800" spc="-120" dirty="0">
                <a:latin typeface="Calibri"/>
                <a:cs typeface="Calibri"/>
              </a:rPr>
              <a:t> </a:t>
            </a:r>
            <a:r>
              <a:rPr sz="1800" spc="-55" dirty="0">
                <a:latin typeface="Calibri"/>
                <a:cs typeface="Calibri"/>
              </a:rPr>
              <a:t>systems</a:t>
            </a:r>
            <a:endParaRPr sz="1800" dirty="0">
              <a:latin typeface="Calibri"/>
              <a:cs typeface="Calibri"/>
            </a:endParaRPr>
          </a:p>
          <a:p>
            <a:pPr marL="514984" marR="237490" indent="-262890">
              <a:lnSpc>
                <a:spcPts val="2000"/>
              </a:lnSpc>
              <a:spcBef>
                <a:spcPts val="440"/>
              </a:spcBef>
              <a:buClr>
                <a:srgbClr val="00ACDD"/>
              </a:buClr>
              <a:buChar char="•"/>
              <a:tabLst>
                <a:tab pos="506095" algn="l"/>
                <a:tab pos="506730" algn="l"/>
              </a:tabLst>
            </a:pPr>
            <a:r>
              <a:rPr sz="1800" spc="-35" dirty="0">
                <a:latin typeface="Calibri"/>
                <a:cs typeface="Calibri"/>
              </a:rPr>
              <a:t>Machine </a:t>
            </a:r>
            <a:r>
              <a:rPr sz="1800" spc="-40" dirty="0">
                <a:latin typeface="Calibri"/>
                <a:cs typeface="Calibri"/>
              </a:rPr>
              <a:t>maintenance analysis, project </a:t>
            </a:r>
            <a:r>
              <a:rPr sz="1800" spc="-35" dirty="0">
                <a:latin typeface="Calibri"/>
                <a:cs typeface="Calibri"/>
              </a:rPr>
              <a:t>bidding,</a:t>
            </a:r>
            <a:r>
              <a:rPr sz="1800" spc="-240" dirty="0">
                <a:latin typeface="Calibri"/>
                <a:cs typeface="Calibri"/>
              </a:rPr>
              <a:t> </a:t>
            </a:r>
            <a:r>
              <a:rPr sz="1800" spc="-35" dirty="0">
                <a:latin typeface="Calibri"/>
                <a:cs typeface="Calibri"/>
              </a:rPr>
              <a:t>planning,  </a:t>
            </a:r>
            <a:r>
              <a:rPr sz="1800" spc="-30" dirty="0">
                <a:latin typeface="Calibri"/>
                <a:cs typeface="Calibri"/>
              </a:rPr>
              <a:t>and</a:t>
            </a:r>
            <a:r>
              <a:rPr sz="1800" spc="-80" dirty="0">
                <a:latin typeface="Calibri"/>
                <a:cs typeface="Calibri"/>
              </a:rPr>
              <a:t> </a:t>
            </a:r>
            <a:r>
              <a:rPr sz="1800" spc="-45" dirty="0">
                <a:latin typeface="Calibri"/>
                <a:cs typeface="Calibri"/>
              </a:rPr>
              <a:t>management.</a:t>
            </a:r>
            <a:endParaRPr sz="1800" dirty="0">
              <a:latin typeface="Calibri"/>
              <a:cs typeface="Calibri"/>
            </a:endParaRPr>
          </a:p>
        </p:txBody>
      </p:sp>
      <p:sp>
        <p:nvSpPr>
          <p:cNvPr id="7" name="object 7"/>
          <p:cNvSpPr txBox="1"/>
          <p:nvPr/>
        </p:nvSpPr>
        <p:spPr>
          <a:xfrm>
            <a:off x="509600" y="3087357"/>
            <a:ext cx="5828665" cy="1457325"/>
          </a:xfrm>
          <a:prstGeom prst="rect">
            <a:avLst/>
          </a:prstGeom>
          <a:ln w="12700">
            <a:solidFill>
              <a:srgbClr val="E8F7AC"/>
            </a:solidFill>
          </a:ln>
        </p:spPr>
        <p:txBody>
          <a:bodyPr vert="horz" wrap="square" lIns="0" tIns="120015" rIns="0" bIns="0" rtlCol="0">
            <a:spAutoFit/>
          </a:bodyPr>
          <a:lstStyle/>
          <a:p>
            <a:pPr marL="252095">
              <a:lnSpc>
                <a:spcPct val="100000"/>
              </a:lnSpc>
              <a:spcBef>
                <a:spcPts val="945"/>
              </a:spcBef>
            </a:pPr>
            <a:r>
              <a:rPr sz="1800" b="1" spc="-35" dirty="0">
                <a:solidFill>
                  <a:srgbClr val="00ACDD"/>
                </a:solidFill>
                <a:latin typeface="Calibri"/>
                <a:cs typeface="Calibri"/>
              </a:rPr>
              <a:t>Medical</a:t>
            </a:r>
            <a:r>
              <a:rPr sz="1800" b="1" spc="-80" dirty="0">
                <a:solidFill>
                  <a:srgbClr val="00ACDD"/>
                </a:solidFill>
                <a:latin typeface="Calibri"/>
                <a:cs typeface="Calibri"/>
              </a:rPr>
              <a:t> </a:t>
            </a:r>
            <a:r>
              <a:rPr sz="1800" b="1" dirty="0">
                <a:solidFill>
                  <a:srgbClr val="00ACDD"/>
                </a:solidFill>
                <a:latin typeface="Calibri"/>
                <a:cs typeface="Calibri"/>
              </a:rPr>
              <a:t>−</a:t>
            </a:r>
            <a:endParaRPr sz="1800">
              <a:latin typeface="Calibri"/>
              <a:cs typeface="Calibri"/>
            </a:endParaRPr>
          </a:p>
          <a:p>
            <a:pPr marL="506095" indent="-254000">
              <a:lnSpc>
                <a:spcPct val="100000"/>
              </a:lnSpc>
              <a:spcBef>
                <a:spcPts val="235"/>
              </a:spcBef>
              <a:buClr>
                <a:srgbClr val="00ACDD"/>
              </a:buClr>
              <a:buChar char="•"/>
              <a:tabLst>
                <a:tab pos="506095" algn="l"/>
                <a:tab pos="506730" algn="l"/>
              </a:tabLst>
            </a:pPr>
            <a:r>
              <a:rPr sz="1800" spc="-45" dirty="0">
                <a:latin typeface="Calibri"/>
                <a:cs typeface="Calibri"/>
              </a:rPr>
              <a:t>Lifestyle </a:t>
            </a:r>
            <a:r>
              <a:rPr sz="1800" spc="-40" dirty="0">
                <a:latin typeface="Calibri"/>
                <a:cs typeface="Calibri"/>
              </a:rPr>
              <a:t>disorder</a:t>
            </a:r>
            <a:r>
              <a:rPr sz="1800" spc="-110" dirty="0">
                <a:latin typeface="Calibri"/>
                <a:cs typeface="Calibri"/>
              </a:rPr>
              <a:t> </a:t>
            </a:r>
            <a:r>
              <a:rPr sz="1800" spc="-45" dirty="0">
                <a:latin typeface="Calibri"/>
                <a:cs typeface="Calibri"/>
              </a:rPr>
              <a:t>analysis</a:t>
            </a:r>
            <a:endParaRPr sz="1800">
              <a:latin typeface="Calibri"/>
              <a:cs typeface="Calibri"/>
            </a:endParaRPr>
          </a:p>
          <a:p>
            <a:pPr marL="506095" indent="-254000">
              <a:lnSpc>
                <a:spcPct val="100000"/>
              </a:lnSpc>
              <a:spcBef>
                <a:spcPts val="240"/>
              </a:spcBef>
              <a:buClr>
                <a:srgbClr val="00ACDD"/>
              </a:buClr>
              <a:buChar char="•"/>
              <a:tabLst>
                <a:tab pos="506095" algn="l"/>
                <a:tab pos="506730" algn="l"/>
              </a:tabLst>
            </a:pPr>
            <a:r>
              <a:rPr sz="1800" spc="-50" dirty="0">
                <a:latin typeface="Calibri"/>
                <a:cs typeface="Calibri"/>
              </a:rPr>
              <a:t>Xray </a:t>
            </a:r>
            <a:r>
              <a:rPr sz="1800" spc="-35" dirty="0">
                <a:latin typeface="Calibri"/>
                <a:cs typeface="Calibri"/>
              </a:rPr>
              <a:t>image</a:t>
            </a:r>
            <a:r>
              <a:rPr sz="1800" spc="-105" dirty="0">
                <a:latin typeface="Calibri"/>
                <a:cs typeface="Calibri"/>
              </a:rPr>
              <a:t> </a:t>
            </a:r>
            <a:r>
              <a:rPr sz="1800" spc="-45" dirty="0">
                <a:latin typeface="Calibri"/>
                <a:cs typeface="Calibri"/>
              </a:rPr>
              <a:t>analysis</a:t>
            </a:r>
            <a:endParaRPr sz="1800">
              <a:latin typeface="Calibri"/>
              <a:cs typeface="Calibri"/>
            </a:endParaRPr>
          </a:p>
          <a:p>
            <a:pPr marL="506095" indent="-254000">
              <a:lnSpc>
                <a:spcPct val="100000"/>
              </a:lnSpc>
              <a:spcBef>
                <a:spcPts val="240"/>
              </a:spcBef>
              <a:buClr>
                <a:srgbClr val="00ACDD"/>
              </a:buClr>
              <a:buChar char="•"/>
              <a:tabLst>
                <a:tab pos="506095" algn="l"/>
                <a:tab pos="506730" algn="l"/>
              </a:tabLst>
            </a:pPr>
            <a:r>
              <a:rPr sz="1800" spc="-40" dirty="0">
                <a:latin typeface="Calibri"/>
                <a:cs typeface="Calibri"/>
              </a:rPr>
              <a:t>Patients </a:t>
            </a:r>
            <a:r>
              <a:rPr sz="1800" spc="-45" dirty="0">
                <a:latin typeface="Calibri"/>
                <a:cs typeface="Calibri"/>
              </a:rPr>
              <a:t>footfall</a:t>
            </a:r>
            <a:r>
              <a:rPr sz="1800" spc="-114" dirty="0">
                <a:latin typeface="Calibri"/>
                <a:cs typeface="Calibri"/>
              </a:rPr>
              <a:t> </a:t>
            </a:r>
            <a:r>
              <a:rPr sz="1800" spc="-35" dirty="0">
                <a:latin typeface="Calibri"/>
                <a:cs typeface="Calibri"/>
              </a:rPr>
              <a:t>prediction</a:t>
            </a:r>
            <a:endParaRPr sz="1800">
              <a:latin typeface="Calibri"/>
              <a:cs typeface="Calibri"/>
            </a:endParaRPr>
          </a:p>
        </p:txBody>
      </p:sp>
      <p:sp>
        <p:nvSpPr>
          <p:cNvPr id="8" name="object 8"/>
          <p:cNvSpPr txBox="1"/>
          <p:nvPr/>
        </p:nvSpPr>
        <p:spPr>
          <a:xfrm>
            <a:off x="509600" y="4653826"/>
            <a:ext cx="5828665" cy="1457325"/>
          </a:xfrm>
          <a:prstGeom prst="rect">
            <a:avLst/>
          </a:prstGeom>
          <a:ln w="12700">
            <a:solidFill>
              <a:srgbClr val="E8F7AC"/>
            </a:solidFill>
          </a:ln>
        </p:spPr>
        <p:txBody>
          <a:bodyPr vert="horz" wrap="square" lIns="0" tIns="127635" rIns="0" bIns="0" rtlCol="0">
            <a:spAutoFit/>
          </a:bodyPr>
          <a:lstStyle/>
          <a:p>
            <a:pPr marL="252095">
              <a:lnSpc>
                <a:spcPct val="100000"/>
              </a:lnSpc>
              <a:spcBef>
                <a:spcPts val="1005"/>
              </a:spcBef>
            </a:pPr>
            <a:r>
              <a:rPr sz="1800" b="1" spc="-30" dirty="0">
                <a:solidFill>
                  <a:srgbClr val="00ACDD"/>
                </a:solidFill>
                <a:latin typeface="Calibri"/>
                <a:cs typeface="Calibri"/>
              </a:rPr>
              <a:t>Speech</a:t>
            </a:r>
            <a:r>
              <a:rPr sz="1800" b="1" spc="-80" dirty="0">
                <a:solidFill>
                  <a:srgbClr val="00ACDD"/>
                </a:solidFill>
                <a:latin typeface="Calibri"/>
                <a:cs typeface="Calibri"/>
              </a:rPr>
              <a:t> </a:t>
            </a:r>
            <a:r>
              <a:rPr sz="1800" b="1" dirty="0">
                <a:solidFill>
                  <a:srgbClr val="00ACDD"/>
                </a:solidFill>
                <a:latin typeface="Calibri"/>
                <a:cs typeface="Calibri"/>
              </a:rPr>
              <a:t>−</a:t>
            </a:r>
            <a:endParaRPr sz="1800">
              <a:latin typeface="Calibri"/>
              <a:cs typeface="Calibri"/>
            </a:endParaRPr>
          </a:p>
          <a:p>
            <a:pPr marL="506095" indent="-254000">
              <a:lnSpc>
                <a:spcPct val="100000"/>
              </a:lnSpc>
              <a:spcBef>
                <a:spcPts val="240"/>
              </a:spcBef>
              <a:buClr>
                <a:srgbClr val="00ACDD"/>
              </a:buClr>
              <a:buChar char="•"/>
              <a:tabLst>
                <a:tab pos="506095" algn="l"/>
                <a:tab pos="506730" algn="l"/>
              </a:tabLst>
            </a:pPr>
            <a:r>
              <a:rPr sz="1800" spc="-35" dirty="0">
                <a:latin typeface="Calibri"/>
                <a:cs typeface="Calibri"/>
              </a:rPr>
              <a:t>Speech</a:t>
            </a:r>
            <a:r>
              <a:rPr sz="1800" spc="-80" dirty="0">
                <a:latin typeface="Calibri"/>
                <a:cs typeface="Calibri"/>
              </a:rPr>
              <a:t> </a:t>
            </a:r>
            <a:r>
              <a:rPr sz="1800" spc="-45" dirty="0">
                <a:latin typeface="Calibri"/>
                <a:cs typeface="Calibri"/>
              </a:rPr>
              <a:t>recognition,</a:t>
            </a:r>
            <a:endParaRPr sz="1800">
              <a:latin typeface="Calibri"/>
              <a:cs typeface="Calibri"/>
            </a:endParaRPr>
          </a:p>
          <a:p>
            <a:pPr marL="506095" indent="-254000">
              <a:lnSpc>
                <a:spcPct val="100000"/>
              </a:lnSpc>
              <a:spcBef>
                <a:spcPts val="240"/>
              </a:spcBef>
              <a:buClr>
                <a:srgbClr val="00ACDD"/>
              </a:buClr>
              <a:buChar char="•"/>
              <a:tabLst>
                <a:tab pos="506095" algn="l"/>
                <a:tab pos="506730" algn="l"/>
              </a:tabLst>
            </a:pPr>
            <a:r>
              <a:rPr sz="1800" spc="-35" dirty="0">
                <a:latin typeface="Calibri"/>
                <a:cs typeface="Calibri"/>
              </a:rPr>
              <a:t>Speech</a:t>
            </a:r>
            <a:r>
              <a:rPr sz="1800" spc="-80" dirty="0">
                <a:latin typeface="Calibri"/>
                <a:cs typeface="Calibri"/>
              </a:rPr>
              <a:t> </a:t>
            </a:r>
            <a:r>
              <a:rPr sz="1800" spc="-45" dirty="0">
                <a:latin typeface="Calibri"/>
                <a:cs typeface="Calibri"/>
              </a:rPr>
              <a:t>classiﬁcation</a:t>
            </a:r>
            <a:endParaRPr sz="1800">
              <a:latin typeface="Calibri"/>
              <a:cs typeface="Calibri"/>
            </a:endParaRPr>
          </a:p>
          <a:p>
            <a:pPr marL="506095" indent="-254000">
              <a:lnSpc>
                <a:spcPct val="100000"/>
              </a:lnSpc>
              <a:spcBef>
                <a:spcPts val="240"/>
              </a:spcBef>
              <a:buClr>
                <a:srgbClr val="00ACDD"/>
              </a:buClr>
              <a:buChar char="•"/>
              <a:tabLst>
                <a:tab pos="506095" algn="l"/>
                <a:tab pos="506730" algn="l"/>
              </a:tabLst>
            </a:pPr>
            <a:r>
              <a:rPr sz="1800" spc="-75" dirty="0">
                <a:latin typeface="Calibri"/>
                <a:cs typeface="Calibri"/>
              </a:rPr>
              <a:t>Text </a:t>
            </a:r>
            <a:r>
              <a:rPr sz="1800" spc="-30" dirty="0">
                <a:latin typeface="Calibri"/>
                <a:cs typeface="Calibri"/>
              </a:rPr>
              <a:t>to </a:t>
            </a:r>
            <a:r>
              <a:rPr sz="1800" spc="-35" dirty="0">
                <a:latin typeface="Calibri"/>
                <a:cs typeface="Calibri"/>
              </a:rPr>
              <a:t>speech</a:t>
            </a:r>
            <a:r>
              <a:rPr sz="1800" spc="-125" dirty="0">
                <a:latin typeface="Calibri"/>
                <a:cs typeface="Calibri"/>
              </a:rPr>
              <a:t> </a:t>
            </a:r>
            <a:r>
              <a:rPr sz="1800" spc="-50" dirty="0">
                <a:latin typeface="Calibri"/>
                <a:cs typeface="Calibri"/>
              </a:rPr>
              <a:t>conversion.</a:t>
            </a:r>
            <a:endParaRPr sz="1800">
              <a:latin typeface="Calibri"/>
              <a:cs typeface="Calibri"/>
            </a:endParaRPr>
          </a:p>
        </p:txBody>
      </p:sp>
      <p:sp>
        <p:nvSpPr>
          <p:cNvPr id="9" name="object 9"/>
          <p:cNvSpPr/>
          <p:nvPr/>
        </p:nvSpPr>
        <p:spPr>
          <a:xfrm>
            <a:off x="772542" y="6469114"/>
            <a:ext cx="0" cy="389255"/>
          </a:xfrm>
          <a:custGeom>
            <a:avLst/>
            <a:gdLst/>
            <a:ahLst/>
            <a:cxnLst/>
            <a:rect l="l" t="t" r="r" b="b"/>
            <a:pathLst>
              <a:path h="389254">
                <a:moveTo>
                  <a:pt x="0" y="0"/>
                </a:moveTo>
                <a:lnTo>
                  <a:pt x="0" y="388885"/>
                </a:lnTo>
              </a:path>
            </a:pathLst>
          </a:custGeom>
          <a:ln w="6261">
            <a:solidFill>
              <a:srgbClr val="5F5F5F"/>
            </a:solidFill>
          </a:ln>
        </p:spPr>
        <p:txBody>
          <a:bodyPr wrap="square" lIns="0" tIns="0" rIns="0" bIns="0" rtlCol="0"/>
          <a:lstStyle/>
          <a:p>
            <a:endParaRPr/>
          </a:p>
        </p:txBody>
      </p:sp>
      <p:sp>
        <p:nvSpPr>
          <p:cNvPr id="10" name="object 10"/>
          <p:cNvSpPr txBox="1">
            <a:spLocks noGrp="1"/>
          </p:cNvSpPr>
          <p:nvPr>
            <p:ph type="title"/>
          </p:nvPr>
        </p:nvSpPr>
        <p:spPr>
          <a:xfrm>
            <a:off x="496900" y="508062"/>
            <a:ext cx="7785734" cy="543560"/>
          </a:xfrm>
          <a:prstGeom prst="rect">
            <a:avLst/>
          </a:prstGeom>
        </p:spPr>
        <p:txBody>
          <a:bodyPr vert="horz" wrap="square" lIns="0" tIns="12700" rIns="0" bIns="0" rtlCol="0">
            <a:spAutoFit/>
          </a:bodyPr>
          <a:lstStyle/>
          <a:p>
            <a:pPr marL="12700">
              <a:lnSpc>
                <a:spcPct val="100000"/>
              </a:lnSpc>
              <a:spcBef>
                <a:spcPts val="100"/>
              </a:spcBef>
            </a:pPr>
            <a:r>
              <a:rPr spc="-140" dirty="0"/>
              <a:t>Application</a:t>
            </a:r>
            <a:r>
              <a:rPr lang="en-IN" spc="-140" dirty="0"/>
              <a:t>s</a:t>
            </a:r>
            <a:r>
              <a:rPr spc="-140" dirty="0"/>
              <a:t> </a:t>
            </a:r>
            <a:r>
              <a:rPr spc="-95" dirty="0"/>
              <a:t>of </a:t>
            </a:r>
            <a:r>
              <a:rPr spc="-65" dirty="0"/>
              <a:t>AI</a:t>
            </a:r>
            <a:r>
              <a:rPr lang="en-IN" spc="-65" dirty="0"/>
              <a:t> </a:t>
            </a:r>
            <a:r>
              <a:rPr lang="en-IN" spc="-65" dirty="0" err="1"/>
              <a:t>Contd</a:t>
            </a:r>
            <a:r>
              <a:rPr lang="en-IN" spc="-65" dirty="0"/>
              <a:t>…</a:t>
            </a:r>
            <a:endParaRPr spc="-160" dirty="0"/>
          </a:p>
        </p:txBody>
      </p:sp>
      <p:sp>
        <p:nvSpPr>
          <p:cNvPr id="11" name="object 11"/>
          <p:cNvSpPr/>
          <p:nvPr/>
        </p:nvSpPr>
        <p:spPr>
          <a:xfrm>
            <a:off x="10313531" y="6454380"/>
            <a:ext cx="1323169" cy="322628"/>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1668220" y="6547687"/>
            <a:ext cx="0" cy="119380"/>
          </a:xfrm>
          <a:custGeom>
            <a:avLst/>
            <a:gdLst/>
            <a:ahLst/>
            <a:cxnLst/>
            <a:rect l="l" t="t" r="r" b="b"/>
            <a:pathLst>
              <a:path h="119379">
                <a:moveTo>
                  <a:pt x="0" y="0"/>
                </a:moveTo>
                <a:lnTo>
                  <a:pt x="0" y="118795"/>
                </a:lnTo>
              </a:path>
            </a:pathLst>
          </a:custGeom>
          <a:ln w="36791">
            <a:solidFill>
              <a:srgbClr val="004166"/>
            </a:solidFill>
          </a:ln>
        </p:spPr>
        <p:txBody>
          <a:bodyPr wrap="square" lIns="0" tIns="0" rIns="0" bIns="0" rtlCol="0"/>
          <a:lstStyle/>
          <a:p>
            <a:endParaRPr/>
          </a:p>
        </p:txBody>
      </p:sp>
      <p:sp>
        <p:nvSpPr>
          <p:cNvPr id="13" name="object 13"/>
          <p:cNvSpPr/>
          <p:nvPr/>
        </p:nvSpPr>
        <p:spPr>
          <a:xfrm>
            <a:off x="0" y="485457"/>
            <a:ext cx="80645" cy="640715"/>
          </a:xfrm>
          <a:custGeom>
            <a:avLst/>
            <a:gdLst/>
            <a:ahLst/>
            <a:cxnLst/>
            <a:rect l="l" t="t" r="r" b="b"/>
            <a:pathLst>
              <a:path w="80645" h="640715">
                <a:moveTo>
                  <a:pt x="0" y="640372"/>
                </a:moveTo>
                <a:lnTo>
                  <a:pt x="80391" y="640372"/>
                </a:lnTo>
                <a:lnTo>
                  <a:pt x="80391" y="0"/>
                </a:lnTo>
                <a:lnTo>
                  <a:pt x="0" y="0"/>
                </a:lnTo>
                <a:lnTo>
                  <a:pt x="0" y="640372"/>
                </a:lnTo>
                <a:close/>
              </a:path>
            </a:pathLst>
          </a:custGeom>
          <a:solidFill>
            <a:srgbClr val="95BB33"/>
          </a:solidFill>
        </p:spPr>
        <p:txBody>
          <a:bodyPr wrap="square" lIns="0" tIns="0" rIns="0" bIns="0" rtlCol="0"/>
          <a:lstStyle/>
          <a:p>
            <a:endParaRPr/>
          </a:p>
        </p:txBody>
      </p:sp>
      <p:sp>
        <p:nvSpPr>
          <p:cNvPr id="14" name="object 14"/>
          <p:cNvSpPr/>
          <p:nvPr/>
        </p:nvSpPr>
        <p:spPr>
          <a:xfrm>
            <a:off x="80390" y="485457"/>
            <a:ext cx="61594" cy="640715"/>
          </a:xfrm>
          <a:custGeom>
            <a:avLst/>
            <a:gdLst/>
            <a:ahLst/>
            <a:cxnLst/>
            <a:rect l="l" t="t" r="r" b="b"/>
            <a:pathLst>
              <a:path w="61594" h="640715">
                <a:moveTo>
                  <a:pt x="0" y="640372"/>
                </a:moveTo>
                <a:lnTo>
                  <a:pt x="61201" y="640372"/>
                </a:lnTo>
                <a:lnTo>
                  <a:pt x="61201" y="0"/>
                </a:lnTo>
                <a:lnTo>
                  <a:pt x="0" y="0"/>
                </a:lnTo>
                <a:lnTo>
                  <a:pt x="0" y="640372"/>
                </a:lnTo>
                <a:close/>
              </a:path>
            </a:pathLst>
          </a:custGeom>
          <a:solidFill>
            <a:srgbClr val="004166"/>
          </a:solidFill>
        </p:spPr>
        <p:txBody>
          <a:bodyPr wrap="square" lIns="0" tIns="0" rIns="0" bIns="0" rtlCol="0"/>
          <a:lstStyle/>
          <a:p>
            <a:endParaRPr/>
          </a:p>
        </p:txBody>
      </p:sp>
      <p:sp>
        <p:nvSpPr>
          <p:cNvPr id="15" name="object 15"/>
          <p:cNvSpPr/>
          <p:nvPr/>
        </p:nvSpPr>
        <p:spPr>
          <a:xfrm>
            <a:off x="141592" y="485457"/>
            <a:ext cx="30480" cy="640715"/>
          </a:xfrm>
          <a:custGeom>
            <a:avLst/>
            <a:gdLst/>
            <a:ahLst/>
            <a:cxnLst/>
            <a:rect l="l" t="t" r="r" b="b"/>
            <a:pathLst>
              <a:path w="30480" h="640715">
                <a:moveTo>
                  <a:pt x="0" y="640372"/>
                </a:moveTo>
                <a:lnTo>
                  <a:pt x="30391" y="640372"/>
                </a:lnTo>
                <a:lnTo>
                  <a:pt x="30391" y="0"/>
                </a:lnTo>
                <a:lnTo>
                  <a:pt x="0" y="0"/>
                </a:lnTo>
                <a:lnTo>
                  <a:pt x="0" y="640372"/>
                </a:lnTo>
                <a:close/>
              </a:path>
            </a:pathLst>
          </a:custGeom>
          <a:solidFill>
            <a:srgbClr val="00ACDD"/>
          </a:solidFill>
        </p:spPr>
        <p:txBody>
          <a:bodyPr wrap="square" lIns="0" tIns="0" rIns="0" bIns="0" rtlCol="0"/>
          <a:lstStyle/>
          <a:p>
            <a:endParaRPr/>
          </a:p>
        </p:txBody>
      </p:sp>
      <p:sp>
        <p:nvSpPr>
          <p:cNvPr id="16" name="object 16"/>
          <p:cNvSpPr/>
          <p:nvPr/>
        </p:nvSpPr>
        <p:spPr>
          <a:xfrm>
            <a:off x="0" y="6354640"/>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sp>
        <p:nvSpPr>
          <p:cNvPr id="17" name="object 17"/>
          <p:cNvSpPr txBox="1">
            <a:spLocks noGrp="1"/>
          </p:cNvSpPr>
          <p:nvPr>
            <p:ph type="sldNum" sz="quarter" idx="7"/>
          </p:nvPr>
        </p:nvSpPr>
        <p:spPr>
          <a:prstGeom prst="rect">
            <a:avLst/>
          </a:prstGeom>
        </p:spPr>
        <p:txBody>
          <a:bodyPr vert="horz" wrap="square" lIns="0" tIns="11430" rIns="0" bIns="0" rtlCol="0">
            <a:spAutoFit/>
          </a:bodyPr>
          <a:lstStyle/>
          <a:p>
            <a:pPr marL="25400">
              <a:lnSpc>
                <a:spcPct val="100000"/>
              </a:lnSpc>
              <a:spcBef>
                <a:spcPts val="90"/>
              </a:spcBef>
            </a:pPr>
            <a:fld id="{81D60167-4931-47E6-BA6A-407CBD079E47}" type="slidenum">
              <a:rPr spc="15" dirty="0"/>
              <a:t>8</a:t>
            </a:fld>
            <a:endParaRPr spc="15" dirty="0"/>
          </a:p>
        </p:txBody>
      </p:sp>
      <p:sp>
        <p:nvSpPr>
          <p:cNvPr id="18" name="object 18"/>
          <p:cNvSpPr txBox="1">
            <a:spLocks noGrp="1"/>
          </p:cNvSpPr>
          <p:nvPr>
            <p:ph type="ftr" sz="quarter" idx="5"/>
          </p:nvPr>
        </p:nvSpPr>
        <p:spPr>
          <a:prstGeom prst="rect">
            <a:avLst/>
          </a:prstGeom>
        </p:spPr>
        <p:txBody>
          <a:bodyPr vert="horz" wrap="square" lIns="0" tIns="11430" rIns="0" bIns="0" rtlCol="0">
            <a:spAutoFit/>
          </a:bodyPr>
          <a:lstStyle/>
          <a:p>
            <a:pPr marL="12700">
              <a:lnSpc>
                <a:spcPct val="100000"/>
              </a:lnSpc>
              <a:spcBef>
                <a:spcPts val="90"/>
              </a:spcBef>
            </a:pPr>
            <a:r>
              <a:rPr spc="15" dirty="0"/>
              <a:t>Copyright </a:t>
            </a:r>
            <a:r>
              <a:rPr spc="30" dirty="0"/>
              <a:t>© </a:t>
            </a:r>
            <a:r>
              <a:rPr spc="15" dirty="0"/>
              <a:t>2019</a:t>
            </a:r>
            <a:r>
              <a:rPr spc="-50" dirty="0"/>
              <a:t> </a:t>
            </a:r>
            <a:r>
              <a:rPr spc="15" dirty="0"/>
              <a:t>RecogX.AI</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6398-0C09-41E4-B886-D703D113037C}"/>
              </a:ext>
            </a:extLst>
          </p:cNvPr>
          <p:cNvSpPr>
            <a:spLocks noGrp="1"/>
          </p:cNvSpPr>
          <p:nvPr>
            <p:ph type="title"/>
          </p:nvPr>
        </p:nvSpPr>
        <p:spPr>
          <a:xfrm>
            <a:off x="900506" y="1118808"/>
            <a:ext cx="4671467" cy="4747683"/>
          </a:xfrm>
        </p:spPr>
        <p:txBody>
          <a:bodyPr vert="horz" lIns="91440" tIns="45720" rIns="91440" bIns="45720" rtlCol="0" anchor="ctr">
            <a:normAutofit/>
          </a:bodyPr>
          <a:lstStyle/>
          <a:p>
            <a:pPr algn="l"/>
            <a:r>
              <a:rPr lang="en-US" dirty="0">
                <a:latin typeface="Arial" panose="020B0604020202020204" pitchFamily="34" charset="0"/>
                <a:cs typeface="Arial" panose="020B0604020202020204" pitchFamily="34" charset="0"/>
              </a:rPr>
              <a:t>Deep Learning </a:t>
            </a:r>
          </a:p>
        </p:txBody>
      </p:sp>
      <p:sp>
        <p:nvSpPr>
          <p:cNvPr id="4" name="TextBox 3">
            <a:extLst>
              <a:ext uri="{FF2B5EF4-FFF2-40B4-BE49-F238E27FC236}">
                <a16:creationId xmlns:a16="http://schemas.microsoft.com/office/drawing/2014/main" id="{A99904A3-FEBF-4FB4-85A1-146187B23BF7}"/>
              </a:ext>
            </a:extLst>
          </p:cNvPr>
          <p:cNvSpPr txBox="1"/>
          <p:nvPr/>
        </p:nvSpPr>
        <p:spPr>
          <a:xfrm>
            <a:off x="6498769" y="1118809"/>
            <a:ext cx="5049763" cy="4747681"/>
          </a:xfrm>
          <a:prstGeom prst="rect">
            <a:avLst/>
          </a:prstGeom>
          <a:effectLst/>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
            </a:pPr>
            <a:r>
              <a:rPr lang="en-US" b="1" dirty="0">
                <a:ln>
                  <a:solidFill>
                    <a:schemeClr val="bg1">
                      <a:lumMod val="75000"/>
                      <a:lumOff val="25000"/>
                      <a:alpha val="10000"/>
                    </a:schemeClr>
                  </a:solidFill>
                </a:ln>
                <a:effectLst>
                  <a:outerShdw blurRad="9525" dist="25400" dir="14640000" algn="tl" rotWithShape="0">
                    <a:schemeClr val="bg1">
                      <a:alpha val="30000"/>
                    </a:schemeClr>
                  </a:outerShdw>
                </a:effectLst>
              </a:rPr>
              <a:t>A special branch of Machine learning where features are automatically extracted by the algorithm</a:t>
            </a:r>
            <a:r>
              <a:rPr lang="en-US" dirty="0"/>
              <a:t>. </a:t>
            </a:r>
            <a:endParaRPr lang="en-US"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396390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4">
            <a:extLst>
              <a:ext uri="{FF2B5EF4-FFF2-40B4-BE49-F238E27FC236}">
                <a16:creationId xmlns:a16="http://schemas.microsoft.com/office/drawing/2014/main" id="{EFF2EAB1-48FA-4421-9E44-56118C603059}"/>
              </a:ext>
            </a:extLst>
          </p:cNvPr>
          <p:cNvSpPr/>
          <p:nvPr/>
        </p:nvSpPr>
        <p:spPr>
          <a:xfrm>
            <a:off x="10313527" y="6454376"/>
            <a:ext cx="1323168" cy="322640"/>
          </a:xfrm>
          <a:prstGeom prst="rect">
            <a:avLst/>
          </a:prstGeom>
          <a:blipFill>
            <a:blip r:embed="rId2"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CAF50ED8-9946-4CDF-B5A0-3AD32D306BFB}"/>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
        <p:nvSpPr>
          <p:cNvPr id="2" name="Title 1">
            <a:extLst>
              <a:ext uri="{FF2B5EF4-FFF2-40B4-BE49-F238E27FC236}">
                <a16:creationId xmlns:a16="http://schemas.microsoft.com/office/drawing/2014/main" id="{91CD1A68-AF82-48AE-8F93-6459ECDC2314}"/>
              </a:ext>
            </a:extLst>
          </p:cNvPr>
          <p:cNvSpPr>
            <a:spLocks noGrp="1"/>
          </p:cNvSpPr>
          <p:nvPr>
            <p:ph type="title"/>
          </p:nvPr>
        </p:nvSpPr>
        <p:spPr>
          <a:xfrm>
            <a:off x="863029" y="1012004"/>
            <a:ext cx="3416158" cy="4795408"/>
          </a:xfrm>
        </p:spPr>
        <p:txBody>
          <a:bodyPr>
            <a:normAutofit/>
          </a:bodyPr>
          <a:lstStyle/>
          <a:p>
            <a:r>
              <a:rPr lang="en-IN">
                <a:solidFill>
                  <a:srgbClr val="FFFFFF"/>
                </a:solidFill>
              </a:rPr>
              <a:t>Applications</a:t>
            </a:r>
          </a:p>
        </p:txBody>
      </p:sp>
      <p:graphicFrame>
        <p:nvGraphicFramePr>
          <p:cNvPr id="5" name="Content Placeholder 2">
            <a:extLst>
              <a:ext uri="{FF2B5EF4-FFF2-40B4-BE49-F238E27FC236}">
                <a16:creationId xmlns:a16="http://schemas.microsoft.com/office/drawing/2014/main" id="{0B963B23-2179-4B36-87CB-2A597CF405ED}"/>
              </a:ext>
            </a:extLst>
          </p:cNvPr>
          <p:cNvGraphicFramePr>
            <a:graphicFrameLocks noGrp="1"/>
          </p:cNvGraphicFramePr>
          <p:nvPr>
            <p:ph idx="1"/>
            <p:extLst>
              <p:ext uri="{D42A27DB-BD31-4B8C-83A1-F6EECF244321}">
                <p14:modId xmlns:p14="http://schemas.microsoft.com/office/powerpoint/2010/main" val="379591065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8913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6398-0C09-41E4-B886-D703D113037C}"/>
              </a:ext>
            </a:extLst>
          </p:cNvPr>
          <p:cNvSpPr>
            <a:spLocks noGrp="1"/>
          </p:cNvSpPr>
          <p:nvPr>
            <p:ph type="title"/>
          </p:nvPr>
        </p:nvSpPr>
        <p:spPr>
          <a:xfrm>
            <a:off x="900506" y="1118808"/>
            <a:ext cx="4671467" cy="4747683"/>
          </a:xfrm>
        </p:spPr>
        <p:txBody>
          <a:bodyPr vert="horz" lIns="91440" tIns="45720" rIns="91440" bIns="45720" rtlCol="0" anchor="ctr">
            <a:normAutofit/>
          </a:bodyPr>
          <a:lstStyle/>
          <a:p>
            <a:pPr algn="l"/>
            <a:r>
              <a:rPr lang="en-US" dirty="0">
                <a:latin typeface="Arial" panose="020B0604020202020204" pitchFamily="34" charset="0"/>
                <a:cs typeface="Arial" panose="020B0604020202020204" pitchFamily="34" charset="0"/>
              </a:rPr>
              <a:t>List of Companies Got benefitted with Deep Learning</a:t>
            </a:r>
          </a:p>
        </p:txBody>
      </p:sp>
      <p:sp>
        <p:nvSpPr>
          <p:cNvPr id="3" name="TextBox 2">
            <a:extLst>
              <a:ext uri="{FF2B5EF4-FFF2-40B4-BE49-F238E27FC236}">
                <a16:creationId xmlns:a16="http://schemas.microsoft.com/office/drawing/2014/main" id="{2921975B-0178-4797-B876-D5AA9B2632BB}"/>
              </a:ext>
            </a:extLst>
          </p:cNvPr>
          <p:cNvSpPr txBox="1"/>
          <p:nvPr/>
        </p:nvSpPr>
        <p:spPr>
          <a:xfrm>
            <a:off x="6466114" y="550506"/>
            <a:ext cx="5318449" cy="5078313"/>
          </a:xfrm>
          <a:prstGeom prst="rect">
            <a:avLst/>
          </a:prstGeom>
          <a:noFill/>
        </p:spPr>
        <p:txBody>
          <a:bodyPr wrap="square" rtlCol="0">
            <a:spAutoFit/>
          </a:bodyPr>
          <a:lstStyle/>
          <a:p>
            <a:r>
              <a:rPr lang="en-IN" dirty="0"/>
              <a:t>SALESFORCE – San Francisco, California</a:t>
            </a:r>
          </a:p>
          <a:p>
            <a:r>
              <a:rPr lang="en-US" dirty="0"/>
              <a:t>Created a platform called Einstein to simplify artificial intelligence and improve customer experiences with smarter and more personalized service. </a:t>
            </a:r>
          </a:p>
          <a:p>
            <a:endParaRPr lang="en-US" dirty="0"/>
          </a:p>
          <a:p>
            <a:r>
              <a:rPr lang="en-US" dirty="0"/>
              <a:t>H20.AI – Mountain View, California</a:t>
            </a:r>
          </a:p>
          <a:p>
            <a:r>
              <a:rPr lang="en-US" dirty="0"/>
              <a:t>Created the H2O Driverless AI platform that facilitates the delivery of expert data science.</a:t>
            </a:r>
            <a:endParaRPr lang="en-IN" dirty="0"/>
          </a:p>
          <a:p>
            <a:endParaRPr lang="en-IN" dirty="0"/>
          </a:p>
          <a:p>
            <a:r>
              <a:rPr lang="es-ES" dirty="0"/>
              <a:t>DESCARTES LABS - Santa Fe, New Mexico</a:t>
            </a:r>
          </a:p>
          <a:p>
            <a:r>
              <a:rPr lang="en-US" dirty="0"/>
              <a:t>Data-refinery on a cloud-based supercomputer for the applications such as disease control, disaster mitigation, food security and satellite imagery.</a:t>
            </a:r>
          </a:p>
          <a:p>
            <a:endParaRPr lang="en-US" dirty="0"/>
          </a:p>
          <a:p>
            <a:r>
              <a:rPr lang="en-US" dirty="0"/>
              <a:t>TWOSENSE.AI – New York</a:t>
            </a:r>
          </a:p>
          <a:p>
            <a:r>
              <a:rPr lang="en-US" dirty="0"/>
              <a:t>A mobile SaaS security product applies machine (and deep) learning to eliminate authentication challenges and prevent fraudulent activity in biometric</a:t>
            </a:r>
            <a:endParaRPr lang="en-IN" dirty="0"/>
          </a:p>
        </p:txBody>
      </p:sp>
    </p:spTree>
    <p:extLst>
      <p:ext uri="{BB962C8B-B14F-4D97-AF65-F5344CB8AC3E}">
        <p14:creationId xmlns:p14="http://schemas.microsoft.com/office/powerpoint/2010/main" val="40600952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1058566" y="1545183"/>
            <a:ext cx="3470310" cy="1066689"/>
          </a:xfrm>
        </p:spPr>
        <p:txBody>
          <a:bodyPr vert="horz" lIns="91440" tIns="45720" rIns="91440" bIns="45720" rtlCol="0" anchor="b">
            <a:noAutofit/>
          </a:bodyPr>
          <a:lstStyle/>
          <a:p>
            <a:pPr algn="l"/>
            <a:r>
              <a:rPr lang="en-US" sz="3600" dirty="0">
                <a:latin typeface="Arial" panose="020B0604020202020204" pitchFamily="34" charset="0"/>
                <a:cs typeface="Arial" panose="020B0604020202020204" pitchFamily="34" charset="0"/>
              </a:rPr>
              <a:t>Convolutional Neural Network (CNN)</a:t>
            </a:r>
          </a:p>
        </p:txBody>
      </p:sp>
      <p:sp>
        <p:nvSpPr>
          <p:cNvPr id="4" name="TextBox 3">
            <a:extLst>
              <a:ext uri="{FF2B5EF4-FFF2-40B4-BE49-F238E27FC236}">
                <a16:creationId xmlns:a16="http://schemas.microsoft.com/office/drawing/2014/main" id="{96A276F7-2B2D-4936-8C8C-9A4655FA3EF4}"/>
              </a:ext>
            </a:extLst>
          </p:cNvPr>
          <p:cNvSpPr txBox="1"/>
          <p:nvPr/>
        </p:nvSpPr>
        <p:spPr>
          <a:xfrm>
            <a:off x="990888" y="3145653"/>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A well-known method in Computer Vision</a:t>
            </a: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Best for Image Processing such as detecting object from images/Video</a:t>
            </a: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Image- An array of Pixels with height and width</a:t>
            </a:r>
          </a:p>
        </p:txBody>
      </p:sp>
      <p:pic>
        <p:nvPicPr>
          <p:cNvPr id="5" name="Picture 4" descr="A close up of a map&#10;&#10;Description automatically generated">
            <a:extLst>
              <a:ext uri="{FF2B5EF4-FFF2-40B4-BE49-F238E27FC236}">
                <a16:creationId xmlns:a16="http://schemas.microsoft.com/office/drawing/2014/main" id="{D12FEBEE-E729-4DA7-96C1-88572FDD1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351" y="1927111"/>
            <a:ext cx="6161183" cy="3013524"/>
          </a:xfrm>
          <a:prstGeom prst="rect">
            <a:avLst/>
          </a:prstGeom>
        </p:spPr>
      </p:pic>
    </p:spTree>
    <p:extLst>
      <p:ext uri="{BB962C8B-B14F-4D97-AF65-F5344CB8AC3E}">
        <p14:creationId xmlns:p14="http://schemas.microsoft.com/office/powerpoint/2010/main" val="2910507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Arial" panose="020B0604020202020204" pitchFamily="34" charset="0"/>
              </a:rPr>
              <a:t>Components of CNN</a:t>
            </a:r>
          </a:p>
        </p:txBody>
      </p:sp>
      <p:sp>
        <p:nvSpPr>
          <p:cNvPr id="4" name="TextBox 3">
            <a:extLst>
              <a:ext uri="{FF2B5EF4-FFF2-40B4-BE49-F238E27FC236}">
                <a16:creationId xmlns:a16="http://schemas.microsoft.com/office/drawing/2014/main" id="{96A276F7-2B2D-4936-8C8C-9A4655FA3EF4}"/>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2"/>
              </a:buClr>
              <a:buSzPct val="70000"/>
              <a:buFont typeface="Wingdings 2" charset="2"/>
            </a:pPr>
            <a:r>
              <a:rPr lang="en-US"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rPr>
              <a:t>There are four components of CNN</a:t>
            </a:r>
          </a:p>
          <a:p>
            <a:pPr marL="342900" indent="-342900" defTabSz="457200">
              <a:lnSpc>
                <a:spcPct val="90000"/>
              </a:lnSpc>
              <a:spcBef>
                <a:spcPct val="20000"/>
              </a:spcBef>
              <a:spcAft>
                <a:spcPts val="600"/>
              </a:spcAft>
              <a:buClr>
                <a:schemeClr val="tx2"/>
              </a:buClr>
              <a:buSzPct val="70000"/>
              <a:buFont typeface="Wingdings 2" charset="2"/>
              <a:buAutoNum type="arabicPeriod"/>
            </a:pPr>
            <a:r>
              <a:rPr lang="en-US"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rPr>
              <a:t>Convolution – </a:t>
            </a:r>
          </a:p>
          <a:p>
            <a:pPr marL="800100" lvl="1" indent="-342900" defTabSz="457200">
              <a:lnSpc>
                <a:spcPct val="90000"/>
              </a:lnSpc>
              <a:spcBef>
                <a:spcPct val="20000"/>
              </a:spcBef>
              <a:spcAft>
                <a:spcPts val="600"/>
              </a:spcAft>
              <a:buClr>
                <a:schemeClr val="tx2"/>
              </a:buClr>
              <a:buSzPct val="70000"/>
              <a:buFont typeface="Wingdings 2" charset="2"/>
              <a:buChar char="•"/>
            </a:pPr>
            <a:r>
              <a:rPr lang="en-US"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rPr>
              <a:t>Extract features from the object on the image locally.</a:t>
            </a:r>
          </a:p>
          <a:p>
            <a:pPr marL="800100" lvl="1" indent="-342900" defTabSz="457200">
              <a:lnSpc>
                <a:spcPct val="90000"/>
              </a:lnSpc>
              <a:spcBef>
                <a:spcPct val="20000"/>
              </a:spcBef>
              <a:spcAft>
                <a:spcPts val="600"/>
              </a:spcAft>
              <a:buClr>
                <a:schemeClr val="tx2"/>
              </a:buClr>
              <a:buSzPct val="70000"/>
              <a:buFont typeface="Wingdings 2" charset="2"/>
              <a:buChar char="•"/>
            </a:pPr>
            <a:r>
              <a:rPr lang="en-US"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rPr>
              <a:t>Learn specific patterns with in the pictures</a:t>
            </a:r>
          </a:p>
          <a:p>
            <a:pPr marL="800100" lvl="1" indent="-342900" defTabSz="457200">
              <a:lnSpc>
                <a:spcPct val="90000"/>
              </a:lnSpc>
              <a:spcBef>
                <a:spcPct val="20000"/>
              </a:spcBef>
              <a:spcAft>
                <a:spcPts val="600"/>
              </a:spcAft>
              <a:buClr>
                <a:schemeClr val="tx2"/>
              </a:buClr>
              <a:buSzPct val="70000"/>
              <a:buFont typeface="Wingdings 2" charset="2"/>
              <a:buChar char="•"/>
            </a:pPr>
            <a:r>
              <a:rPr lang="en-US"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rPr>
              <a:t>Computer scan a part of the image (3x3 matrix)</a:t>
            </a:r>
          </a:p>
          <a:p>
            <a:pPr marL="800100" lvl="1" indent="-342900" defTabSz="457200">
              <a:lnSpc>
                <a:spcPct val="90000"/>
              </a:lnSpc>
              <a:spcBef>
                <a:spcPct val="20000"/>
              </a:spcBef>
              <a:spcAft>
                <a:spcPts val="600"/>
              </a:spcAft>
              <a:buClr>
                <a:schemeClr val="tx2"/>
              </a:buClr>
              <a:buSzPct val="70000"/>
              <a:buFont typeface="Wingdings 2" charset="2"/>
              <a:buChar char="•"/>
            </a:pPr>
            <a:r>
              <a:rPr lang="en-US"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rPr>
              <a:t>Multiples the scanned part with filter and build feature map</a:t>
            </a:r>
          </a:p>
          <a:p>
            <a:pPr marL="800100" lvl="1" indent="-342900" defTabSz="457200">
              <a:lnSpc>
                <a:spcPct val="90000"/>
              </a:lnSpc>
              <a:spcBef>
                <a:spcPct val="20000"/>
              </a:spcBef>
              <a:spcAft>
                <a:spcPts val="600"/>
              </a:spcAft>
              <a:buClr>
                <a:schemeClr val="tx2"/>
              </a:buClr>
              <a:buSzPct val="70000"/>
              <a:buFont typeface="Wingdings 2" charset="2"/>
              <a:buChar char="•"/>
            </a:pPr>
            <a:r>
              <a:rPr lang="en-US"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rPr>
              <a:t>Repeat the multiplication for complete image scan</a:t>
            </a:r>
          </a:p>
        </p:txBody>
      </p:sp>
      <p:pic>
        <p:nvPicPr>
          <p:cNvPr id="3" name="Picture 2">
            <a:extLst>
              <a:ext uri="{FF2B5EF4-FFF2-40B4-BE49-F238E27FC236}">
                <a16:creationId xmlns:a16="http://schemas.microsoft.com/office/drawing/2014/main" id="{CFD9D598-B272-46A0-8EAF-59616A1C146D}"/>
              </a:ext>
            </a:extLst>
          </p:cNvPr>
          <p:cNvPicPr>
            <a:picLocks noChangeAspect="1"/>
          </p:cNvPicPr>
          <p:nvPr/>
        </p:nvPicPr>
        <p:blipFill>
          <a:blip r:embed="rId3"/>
          <a:stretch>
            <a:fillRect/>
          </a:stretch>
        </p:blipFill>
        <p:spPr>
          <a:xfrm>
            <a:off x="5387351" y="2063010"/>
            <a:ext cx="6161183" cy="2741726"/>
          </a:xfrm>
          <a:prstGeom prst="rect">
            <a:avLst/>
          </a:prstGeom>
        </p:spPr>
      </p:pic>
    </p:spTree>
    <p:extLst>
      <p:ext uri="{BB962C8B-B14F-4D97-AF65-F5344CB8AC3E}">
        <p14:creationId xmlns:p14="http://schemas.microsoft.com/office/powerpoint/2010/main" val="22207564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913796" y="643465"/>
            <a:ext cx="3382638" cy="1370605"/>
          </a:xfrm>
        </p:spPr>
        <p:txBody>
          <a:bodyPr vert="horz" lIns="91440" tIns="45720" rIns="91440" bIns="45720" rtlCol="0" anchor="ctr">
            <a:normAutofit/>
          </a:bodyPr>
          <a:lstStyle/>
          <a:p>
            <a:pPr algn="l"/>
            <a:r>
              <a:rPr lang="en-US" sz="3600" dirty="0">
                <a:latin typeface="Arial" panose="020B0604020202020204" pitchFamily="34" charset="0"/>
                <a:cs typeface="Arial" panose="020B0604020202020204" pitchFamily="34" charset="0"/>
              </a:rPr>
              <a:t>Components of CNN </a:t>
            </a:r>
            <a:r>
              <a:rPr lang="en-US" sz="3600" dirty="0" err="1">
                <a:latin typeface="Arial" panose="020B0604020202020204" pitchFamily="34" charset="0"/>
                <a:cs typeface="Arial" panose="020B0604020202020204" pitchFamily="34" charset="0"/>
              </a:rPr>
              <a:t>contd</a:t>
            </a:r>
            <a:r>
              <a:rPr lang="en-US" sz="3600"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96A276F7-2B2D-4936-8C8C-9A4655FA3EF4}"/>
              </a:ext>
            </a:extLst>
          </p:cNvPr>
          <p:cNvSpPr txBox="1"/>
          <p:nvPr/>
        </p:nvSpPr>
        <p:spPr>
          <a:xfrm>
            <a:off x="913796" y="2200500"/>
            <a:ext cx="4450684" cy="4291740"/>
          </a:xfrm>
          <a:prstGeom prst="rect">
            <a:avLst/>
          </a:prstGeom>
        </p:spPr>
        <p:txBody>
          <a:bodyPr vert="horz" lIns="91440" tIns="45720" rIns="91440" bIns="45720" rtlCol="0" anchor="t">
            <a:noAutofit/>
          </a:bodyPr>
          <a:lstStyle/>
          <a:p>
            <a:pPr marL="228600" indent="-228600" defTabSz="457200">
              <a:lnSpc>
                <a:spcPct val="90000"/>
              </a:lnSpc>
              <a:spcBef>
                <a:spcPct val="20000"/>
              </a:spcBef>
              <a:spcAft>
                <a:spcPts val="600"/>
              </a:spcAft>
              <a:buClr>
                <a:schemeClr val="tx2"/>
              </a:buClr>
              <a:buSzPct val="70000"/>
              <a:buFont typeface="Wingdings 2" charset="2"/>
              <a:buAutoNum type="arabicPeriod" startA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Activation Function </a:t>
            </a:r>
          </a:p>
          <a:p>
            <a:pPr marL="685800" lvl="1" indent="-228600" defTabSz="457200">
              <a:lnSpc>
                <a:spcPct val="90000"/>
              </a:lnSpc>
              <a:spcBef>
                <a:spcPct val="20000"/>
              </a:spcBef>
              <a:spcAft>
                <a:spcPts val="600"/>
              </a:spcAft>
              <a:buClr>
                <a:schemeClr val="tx2"/>
              </a:buClr>
              <a:buSzPct val="70000"/>
              <a:buFont typeface="Wingdings 2" charset="2"/>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Add non-linearity component </a:t>
            </a:r>
          </a:p>
          <a:p>
            <a:pPr marL="685800" lvl="1" indent="-228600" defTabSz="457200">
              <a:lnSpc>
                <a:spcPct val="90000"/>
              </a:lnSpc>
              <a:spcBef>
                <a:spcPct val="20000"/>
              </a:spcBef>
              <a:spcAft>
                <a:spcPts val="600"/>
              </a:spcAft>
              <a:buClr>
                <a:schemeClr val="tx2"/>
              </a:buClr>
              <a:buSzPct val="70000"/>
              <a:buFont typeface="Wingdings 2" charset="2"/>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Mostly </a:t>
            </a:r>
            <a:r>
              <a:rPr lang="en-US" sz="14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ReLU</a:t>
            </a: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 is used as activation function</a:t>
            </a:r>
          </a:p>
          <a:p>
            <a:pPr marL="685800" lvl="1" indent="-228600" defTabSz="457200">
              <a:lnSpc>
                <a:spcPct val="90000"/>
              </a:lnSpc>
              <a:spcBef>
                <a:spcPct val="20000"/>
              </a:spcBef>
              <a:spcAft>
                <a:spcPts val="600"/>
              </a:spcAft>
              <a:buClr>
                <a:schemeClr val="tx2"/>
              </a:buClr>
              <a:buSzPct val="70000"/>
              <a:buFont typeface="Wingdings 2" charset="2"/>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All –</a:t>
            </a:r>
            <a:r>
              <a:rPr lang="en-US" sz="14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ev</a:t>
            </a: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 values replaced with 0</a:t>
            </a:r>
          </a:p>
          <a:p>
            <a:pPr marL="228600" lvl="1" indent="-228600" defTabSz="457200">
              <a:lnSpc>
                <a:spcPct val="90000"/>
              </a:lnSpc>
              <a:spcBef>
                <a:spcPct val="20000"/>
              </a:spcBef>
              <a:spcAft>
                <a:spcPts val="600"/>
              </a:spcAft>
              <a:buClr>
                <a:schemeClr val="tx2"/>
              </a:buClr>
              <a:buSzPct val="70000"/>
              <a:buFont typeface="Wingdings 2" charset="2"/>
              <a:buAutoNum type="arabicPeriod" startAt="3"/>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Max-Pooling</a:t>
            </a:r>
          </a:p>
          <a:p>
            <a:pPr marL="628650" lvl="2" indent="-171450" defTabSz="457200">
              <a:lnSpc>
                <a:spcPct val="90000"/>
              </a:lnSpc>
              <a:spcBef>
                <a:spcPct val="20000"/>
              </a:spcBef>
              <a:spcAft>
                <a:spcPts val="600"/>
              </a:spcAft>
              <a:buClr>
                <a:schemeClr val="tx2"/>
              </a:buClr>
              <a:buSzPct val="70000"/>
              <a:buFont typeface="Wingdings 2" charset="2"/>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Reduce dimensionality of input image</a:t>
            </a:r>
          </a:p>
          <a:p>
            <a:pPr marL="628650" lvl="2" indent="-171450" defTabSz="457200">
              <a:lnSpc>
                <a:spcPct val="90000"/>
              </a:lnSpc>
              <a:spcBef>
                <a:spcPct val="20000"/>
              </a:spcBef>
              <a:spcAft>
                <a:spcPts val="600"/>
              </a:spcAft>
              <a:buClr>
                <a:schemeClr val="tx2"/>
              </a:buClr>
              <a:buSzPct val="70000"/>
              <a:buFont typeface="Wingdings 2" charset="2"/>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Reduce the computational complexity of the operation</a:t>
            </a:r>
          </a:p>
          <a:p>
            <a:pPr marL="628650" lvl="2" indent="-171450" defTabSz="457200">
              <a:lnSpc>
                <a:spcPct val="90000"/>
              </a:lnSpc>
              <a:spcBef>
                <a:spcPct val="20000"/>
              </a:spcBef>
              <a:spcAft>
                <a:spcPts val="600"/>
              </a:spcAft>
              <a:buClr>
                <a:schemeClr val="tx2"/>
              </a:buClr>
              <a:buSzPct val="70000"/>
              <a:buFont typeface="Wingdings 2" charset="2"/>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Prevent Overfitting</a:t>
            </a:r>
          </a:p>
          <a:p>
            <a:pPr marL="628650" lvl="2" indent="-171450" defTabSz="457200">
              <a:lnSpc>
                <a:spcPct val="90000"/>
              </a:lnSpc>
              <a:spcBef>
                <a:spcPct val="20000"/>
              </a:spcBef>
              <a:spcAft>
                <a:spcPts val="600"/>
              </a:spcAft>
              <a:buClr>
                <a:schemeClr val="tx2"/>
              </a:buClr>
              <a:buSzPct val="70000"/>
              <a:buFont typeface="Wingdings 2" charset="2"/>
              <a:buChar char="•"/>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Returns maximum value from sub-matrix</a:t>
            </a:r>
          </a:p>
          <a:p>
            <a:pPr marL="228600" lvl="1" indent="-228600" defTabSz="457200">
              <a:lnSpc>
                <a:spcPct val="90000"/>
              </a:lnSpc>
              <a:spcBef>
                <a:spcPct val="20000"/>
              </a:spcBef>
              <a:spcAft>
                <a:spcPts val="600"/>
              </a:spcAft>
              <a:buClr>
                <a:schemeClr val="tx2"/>
              </a:buClr>
              <a:buSzPct val="70000"/>
              <a:buFont typeface="Wingdings 2" charset="2"/>
              <a:buAutoNum type="arabicPeriod" startAt="3"/>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 </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Fully Connected Layer</a:t>
            </a:r>
          </a:p>
          <a:p>
            <a:pPr marL="0" lvl="1" defTabSz="457200">
              <a:lnSpc>
                <a:spcPct val="90000"/>
              </a:lnSpc>
              <a:spcBef>
                <a:spcPct val="20000"/>
              </a:spcBef>
              <a:spcAft>
                <a:spcPts val="600"/>
              </a:spcAft>
              <a:buClr>
                <a:schemeClr val="tx2"/>
              </a:buClr>
              <a:buSzPct val="70000"/>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	.    Build ANN</a:t>
            </a:r>
          </a:p>
          <a:p>
            <a:pPr marL="0" lvl="1" defTabSz="457200">
              <a:lnSpc>
                <a:spcPct val="90000"/>
              </a:lnSpc>
              <a:spcBef>
                <a:spcPct val="20000"/>
              </a:spcBef>
              <a:spcAft>
                <a:spcPts val="600"/>
              </a:spcAft>
              <a:buClr>
                <a:schemeClr val="tx2"/>
              </a:buClr>
              <a:buSzPct val="70000"/>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	.    Apply Sigmoid activation function</a:t>
            </a:r>
          </a:p>
          <a:p>
            <a:pPr marL="0" lvl="1" defTabSz="457200">
              <a:lnSpc>
                <a:spcPct val="90000"/>
              </a:lnSpc>
              <a:spcBef>
                <a:spcPct val="20000"/>
              </a:spcBef>
              <a:spcAft>
                <a:spcPts val="600"/>
              </a:spcAft>
              <a:buClr>
                <a:schemeClr val="tx2"/>
              </a:buClr>
              <a:buSzPct val="70000"/>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cs typeface="Arial" panose="020B0604020202020204" pitchFamily="34" charset="0"/>
              </a:rPr>
              <a:t>	.    Classify the image</a:t>
            </a:r>
          </a:p>
        </p:txBody>
      </p:sp>
      <p:sp>
        <p:nvSpPr>
          <p:cNvPr id="9" name="object 2">
            <a:extLst>
              <a:ext uri="{FF2B5EF4-FFF2-40B4-BE49-F238E27FC236}">
                <a16:creationId xmlns:a16="http://schemas.microsoft.com/office/drawing/2014/main" id="{1B7D90FA-65D7-4D0C-A99D-EE5AD08484A7}"/>
              </a:ext>
            </a:extLst>
          </p:cNvPr>
          <p:cNvSpPr/>
          <p:nvPr/>
        </p:nvSpPr>
        <p:spPr>
          <a:xfrm>
            <a:off x="6207760" y="1575145"/>
            <a:ext cx="5430042" cy="439521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47461241"/>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950976" y="700186"/>
            <a:ext cx="5374494" cy="1188720"/>
          </a:xfrm>
        </p:spPr>
        <p:txBody>
          <a:bodyPr vert="horz" lIns="91440" tIns="45720" rIns="91440" bIns="45720" rtlCol="0" anchor="ctr">
            <a:normAutofit/>
          </a:bodyPr>
          <a:lstStyle/>
          <a:p>
            <a:r>
              <a:rPr lang="en-US">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Activation Function</a:t>
            </a:r>
          </a:p>
        </p:txBody>
      </p:sp>
      <p:sp>
        <p:nvSpPr>
          <p:cNvPr id="4" name="TextBox 3">
            <a:extLst>
              <a:ext uri="{FF2B5EF4-FFF2-40B4-BE49-F238E27FC236}">
                <a16:creationId xmlns:a16="http://schemas.microsoft.com/office/drawing/2014/main" id="{96A276F7-2B2D-4936-8C8C-9A4655FA3EF4}"/>
              </a:ext>
            </a:extLst>
          </p:cNvPr>
          <p:cNvSpPr txBox="1"/>
          <p:nvPr/>
        </p:nvSpPr>
        <p:spPr>
          <a:xfrm>
            <a:off x="950976" y="2066544"/>
            <a:ext cx="5374494" cy="3788346"/>
          </a:xfrm>
          <a:prstGeom prst="rect">
            <a:avLst/>
          </a:prstGeom>
        </p:spPr>
        <p:txBody>
          <a:bodyPr vert="horz" lIns="91440" tIns="45720" rIns="91440" bIns="45720" rtlCol="0">
            <a:normAutofit/>
          </a:bodyPr>
          <a:lstStyle/>
          <a:p>
            <a:pPr marL="800100" lvl="1" indent="-228600">
              <a:lnSpc>
                <a:spcPct val="90000"/>
              </a:lnSpc>
              <a:spcBef>
                <a:spcPct val="20000"/>
              </a:spcBef>
              <a:spcAft>
                <a:spcPts val="600"/>
              </a:spcAft>
              <a:buClr>
                <a:schemeClr val="tx2"/>
              </a:buClr>
              <a:buSzPct val="70000"/>
              <a:buFont typeface="Arial" panose="020B0604020202020204" pitchFamily="34" charset="0"/>
              <a:buChar char="•"/>
            </a:pPr>
            <a:r>
              <a:rPr lang="en-US" sz="1500">
                <a:solidFill>
                  <a:schemeClr val="bg1"/>
                </a:solidFill>
              </a:rPr>
              <a:t>Add non-linearity component </a:t>
            </a:r>
          </a:p>
          <a:p>
            <a:pPr marL="800100" lvl="1" indent="-228600">
              <a:lnSpc>
                <a:spcPct val="90000"/>
              </a:lnSpc>
              <a:spcBef>
                <a:spcPct val="20000"/>
              </a:spcBef>
              <a:spcAft>
                <a:spcPts val="600"/>
              </a:spcAft>
              <a:buClr>
                <a:schemeClr val="tx2"/>
              </a:buClr>
              <a:buSzPct val="70000"/>
              <a:buFont typeface="Arial" panose="020B0604020202020204" pitchFamily="34" charset="0"/>
              <a:buChar char="•"/>
            </a:pPr>
            <a:r>
              <a:rPr lang="en-US" sz="1500">
                <a:solidFill>
                  <a:schemeClr val="bg1"/>
                </a:solidFill>
              </a:rPr>
              <a:t>A value is passed through a function that squashes the value into a range</a:t>
            </a:r>
          </a:p>
          <a:p>
            <a:pPr marL="800100" lvl="1" indent="-228600">
              <a:lnSpc>
                <a:spcPct val="90000"/>
              </a:lnSpc>
              <a:spcBef>
                <a:spcPct val="20000"/>
              </a:spcBef>
              <a:spcAft>
                <a:spcPts val="600"/>
              </a:spcAft>
              <a:buClr>
                <a:schemeClr val="tx2"/>
              </a:buClr>
              <a:buSzPct val="70000"/>
              <a:buFont typeface="Arial" panose="020B0604020202020204" pitchFamily="34" charset="0"/>
              <a:buChar char="•"/>
            </a:pPr>
            <a:r>
              <a:rPr lang="en-US" sz="1500">
                <a:solidFill>
                  <a:schemeClr val="bg1"/>
                </a:solidFill>
              </a:rPr>
              <a:t>Mostly ReLU is used as activation function</a:t>
            </a:r>
          </a:p>
          <a:p>
            <a:pPr marL="800100" lvl="1" indent="-228600">
              <a:lnSpc>
                <a:spcPct val="90000"/>
              </a:lnSpc>
              <a:spcBef>
                <a:spcPct val="20000"/>
              </a:spcBef>
              <a:spcAft>
                <a:spcPts val="600"/>
              </a:spcAft>
              <a:buClr>
                <a:schemeClr val="tx2"/>
              </a:buClr>
              <a:buSzPct val="70000"/>
              <a:buFont typeface="Arial" panose="020B0604020202020204" pitchFamily="34" charset="0"/>
              <a:buChar char="•"/>
            </a:pPr>
            <a:r>
              <a:rPr lang="en-US" sz="1500">
                <a:solidFill>
                  <a:schemeClr val="bg1"/>
                </a:solidFill>
              </a:rPr>
              <a:t>All –ev values replaced with 0</a:t>
            </a:r>
          </a:p>
          <a:p>
            <a:pPr marL="0" lvl="1" indent="-228600">
              <a:lnSpc>
                <a:spcPct val="90000"/>
              </a:lnSpc>
              <a:spcBef>
                <a:spcPct val="20000"/>
              </a:spcBef>
              <a:spcAft>
                <a:spcPts val="600"/>
              </a:spcAft>
              <a:buClr>
                <a:schemeClr val="tx2"/>
              </a:buClr>
              <a:buSzPct val="70000"/>
              <a:buFont typeface="Arial" panose="020B0604020202020204" pitchFamily="34" charset="0"/>
              <a:buChar char="•"/>
            </a:pPr>
            <a:r>
              <a:rPr lang="en-US" sz="150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Flatten Layer</a:t>
            </a:r>
          </a:p>
          <a:p>
            <a:pPr marL="0" lvl="1" indent="-228600">
              <a:lnSpc>
                <a:spcPct val="90000"/>
              </a:lnSpc>
              <a:spcBef>
                <a:spcPct val="20000"/>
              </a:spcBef>
              <a:spcAft>
                <a:spcPts val="600"/>
              </a:spcAft>
              <a:buClr>
                <a:schemeClr val="tx2"/>
              </a:buClr>
              <a:buSzPct val="70000"/>
              <a:buFont typeface="Arial" panose="020B0604020202020204" pitchFamily="34" charset="0"/>
              <a:buChar char="•"/>
            </a:pPr>
            <a:r>
              <a:rPr lang="en-US" sz="150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Fully Connected Layer</a:t>
            </a:r>
          </a:p>
          <a:p>
            <a:pPr marL="0" lvl="1" indent="-228600">
              <a:lnSpc>
                <a:spcPct val="90000"/>
              </a:lnSpc>
              <a:spcBef>
                <a:spcPct val="20000"/>
              </a:spcBef>
              <a:spcAft>
                <a:spcPts val="600"/>
              </a:spcAft>
              <a:buClr>
                <a:schemeClr val="tx2"/>
              </a:buClr>
              <a:buSzPct val="70000"/>
              <a:buFont typeface="Arial" panose="020B0604020202020204" pitchFamily="34" charset="0"/>
              <a:buChar char="•"/>
            </a:pPr>
            <a:r>
              <a:rPr lang="en-US" sz="1500">
                <a:ln>
                  <a:solidFill>
                    <a:schemeClr val="bg1">
                      <a:lumMod val="75000"/>
                      <a:lumOff val="25000"/>
                      <a:alpha val="10000"/>
                    </a:schemeClr>
                  </a:solidFill>
                </a:ln>
                <a:solidFill>
                  <a:schemeClr val="bg1"/>
                </a:solidFill>
                <a:effectLst>
                  <a:outerShdw blurRad="9525" dist="25400" dir="14640000" algn="tl" rotWithShape="0">
                    <a:schemeClr val="bg1">
                      <a:alpha val="30000"/>
                    </a:schemeClr>
                  </a:outerShdw>
                </a:effectLst>
              </a:rPr>
              <a:t>	.    </a:t>
            </a:r>
            <a:r>
              <a:rPr lang="en-US" sz="1500">
                <a:solidFill>
                  <a:schemeClr val="bg1"/>
                </a:solidFill>
              </a:rPr>
              <a:t>Build ANN</a:t>
            </a:r>
          </a:p>
          <a:p>
            <a:pPr marL="0" lvl="1" indent="-228600">
              <a:lnSpc>
                <a:spcPct val="90000"/>
              </a:lnSpc>
              <a:spcBef>
                <a:spcPct val="20000"/>
              </a:spcBef>
              <a:spcAft>
                <a:spcPts val="600"/>
              </a:spcAft>
              <a:buClr>
                <a:schemeClr val="tx2"/>
              </a:buClr>
              <a:buSzPct val="70000"/>
              <a:buFont typeface="Arial" panose="020B0604020202020204" pitchFamily="34" charset="0"/>
              <a:buChar char="•"/>
            </a:pPr>
            <a:r>
              <a:rPr lang="en-US" sz="1500">
                <a:solidFill>
                  <a:schemeClr val="bg1"/>
                </a:solidFill>
              </a:rPr>
              <a:t>	.   Apply Sigmoid activation</a:t>
            </a:r>
          </a:p>
          <a:p>
            <a:pPr marL="0" lvl="1" indent="-228600">
              <a:lnSpc>
                <a:spcPct val="90000"/>
              </a:lnSpc>
              <a:spcBef>
                <a:spcPct val="20000"/>
              </a:spcBef>
              <a:spcAft>
                <a:spcPts val="600"/>
              </a:spcAft>
              <a:buClr>
                <a:schemeClr val="tx2"/>
              </a:buClr>
              <a:buSzPct val="70000"/>
              <a:buFont typeface="Arial" panose="020B0604020202020204" pitchFamily="34" charset="0"/>
              <a:buChar char="•"/>
            </a:pPr>
            <a:r>
              <a:rPr lang="en-US" sz="1500">
                <a:solidFill>
                  <a:schemeClr val="bg1"/>
                </a:solidFill>
              </a:rPr>
              <a:t>	     function</a:t>
            </a:r>
          </a:p>
          <a:p>
            <a:pPr marL="0" lvl="1" indent="-228600">
              <a:lnSpc>
                <a:spcPct val="90000"/>
              </a:lnSpc>
              <a:spcBef>
                <a:spcPct val="20000"/>
              </a:spcBef>
              <a:spcAft>
                <a:spcPts val="600"/>
              </a:spcAft>
              <a:buClr>
                <a:schemeClr val="tx2"/>
              </a:buClr>
              <a:buSzPct val="70000"/>
              <a:buFont typeface="Arial" panose="020B0604020202020204" pitchFamily="34" charset="0"/>
              <a:buChar char="•"/>
            </a:pPr>
            <a:r>
              <a:rPr lang="en-US" sz="1500">
                <a:solidFill>
                  <a:schemeClr val="bg1"/>
                </a:solidFill>
              </a:rPr>
              <a:t>	.   Classify the image</a:t>
            </a:r>
          </a:p>
        </p:txBody>
      </p:sp>
      <p:pic>
        <p:nvPicPr>
          <p:cNvPr id="5" name="Picture 4">
            <a:extLst>
              <a:ext uri="{FF2B5EF4-FFF2-40B4-BE49-F238E27FC236}">
                <a16:creationId xmlns:a16="http://schemas.microsoft.com/office/drawing/2014/main" id="{4A6D501D-0691-42B9-A4EB-5A44C1B74B95}"/>
              </a:ext>
            </a:extLst>
          </p:cNvPr>
          <p:cNvPicPr>
            <a:picLocks noChangeAspect="1"/>
          </p:cNvPicPr>
          <p:nvPr/>
        </p:nvPicPr>
        <p:blipFill>
          <a:blip r:embed="rId2"/>
          <a:stretch>
            <a:fillRect/>
          </a:stretch>
        </p:blipFill>
        <p:spPr>
          <a:xfrm>
            <a:off x="6930766" y="477774"/>
            <a:ext cx="4663440" cy="2564891"/>
          </a:xfrm>
          <a:prstGeom prst="rect">
            <a:avLst/>
          </a:prstGeom>
        </p:spPr>
      </p:pic>
      <p:pic>
        <p:nvPicPr>
          <p:cNvPr id="3" name="Picture 2">
            <a:extLst>
              <a:ext uri="{FF2B5EF4-FFF2-40B4-BE49-F238E27FC236}">
                <a16:creationId xmlns:a16="http://schemas.microsoft.com/office/drawing/2014/main" id="{ACDEC8E1-8486-448B-B101-007A0CA757C6}"/>
              </a:ext>
            </a:extLst>
          </p:cNvPr>
          <p:cNvPicPr>
            <a:picLocks noChangeAspect="1"/>
          </p:cNvPicPr>
          <p:nvPr/>
        </p:nvPicPr>
        <p:blipFill>
          <a:blip r:embed="rId3"/>
          <a:stretch>
            <a:fillRect/>
          </a:stretch>
        </p:blipFill>
        <p:spPr>
          <a:xfrm>
            <a:off x="6930766" y="3848154"/>
            <a:ext cx="4663440" cy="1830400"/>
          </a:xfrm>
          <a:prstGeom prst="rect">
            <a:avLst/>
          </a:prstGeom>
        </p:spPr>
      </p:pic>
    </p:spTree>
    <p:extLst>
      <p:ext uri="{BB962C8B-B14F-4D97-AF65-F5344CB8AC3E}">
        <p14:creationId xmlns:p14="http://schemas.microsoft.com/office/powerpoint/2010/main" val="28260677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9"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b="1">
                <a:ln>
                  <a:solidFill>
                    <a:schemeClr val="bg1">
                      <a:lumMod val="75000"/>
                      <a:lumOff val="25000"/>
                      <a:alpha val="10000"/>
                    </a:schemeClr>
                  </a:solidFill>
                </a:ln>
                <a:solidFill>
                  <a:srgbClr val="FFFFFF"/>
                </a:solidFill>
                <a:effectLst>
                  <a:outerShdw blurRad="9525" dist="25400" dir="14640000" algn="tl" rotWithShape="0">
                    <a:schemeClr val="bg1">
                      <a:alpha val="30000"/>
                    </a:schemeClr>
                  </a:outerShdw>
                </a:effectLst>
              </a:rPr>
              <a:t>RNN (Feedback)</a:t>
            </a:r>
          </a:p>
        </p:txBody>
      </p:sp>
      <p:sp>
        <p:nvSpPr>
          <p:cNvPr id="4" name="TextBox 3">
            <a:extLst>
              <a:ext uri="{FF2B5EF4-FFF2-40B4-BE49-F238E27FC236}">
                <a16:creationId xmlns:a16="http://schemas.microsoft.com/office/drawing/2014/main" id="{96A276F7-2B2D-4936-8C8C-9A4655FA3EF4}"/>
              </a:ext>
            </a:extLst>
          </p:cNvPr>
          <p:cNvSpPr txBox="1"/>
          <p:nvPr/>
        </p:nvSpPr>
        <p:spPr>
          <a:xfrm>
            <a:off x="1424904" y="2494450"/>
            <a:ext cx="4053545" cy="3563159"/>
          </a:xfrm>
          <a:prstGeom prst="rect">
            <a:avLst/>
          </a:prstGeom>
        </p:spPr>
        <p:txBody>
          <a:bodyPr vert="horz" lIns="91440" tIns="45720" rIns="91440" bIns="45720" rtlCol="0">
            <a:normAutofit/>
          </a:bodyPr>
          <a:lstStyle/>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rPr>
              <a:t>Similar to traditional ANN with an added Memory State to the neurons.  </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rPr>
              <a:t>It is able to ‘memorize’ parts of the inputs and use them to make accurate predictions.</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rPr>
              <a:t>Deal with sequential data to make predictions. </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sz="1500" dirty="0" err="1">
                <a:ln>
                  <a:solidFill>
                    <a:schemeClr val="bg1">
                      <a:lumMod val="75000"/>
                      <a:lumOff val="25000"/>
                      <a:alpha val="10000"/>
                    </a:schemeClr>
                  </a:solidFill>
                </a:ln>
                <a:effectLst>
                  <a:outerShdw blurRad="9525" dist="25400" dir="14640000" algn="tl" rotWithShape="0">
                    <a:schemeClr val="bg1">
                      <a:alpha val="30000"/>
                    </a:schemeClr>
                  </a:outerShdw>
                </a:effectLst>
              </a:rPr>
              <a:t>TimeStep</a:t>
            </a:r>
            <a:r>
              <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rPr>
              <a:t> - Output is sent back to itself number of time</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rPr>
              <a:t>The network is called 'recurrent' because it performs the same operation</a:t>
            </a:r>
          </a:p>
          <a:p>
            <a:pPr marL="285750" indent="-228600">
              <a:lnSpc>
                <a:spcPct val="90000"/>
              </a:lnSpc>
              <a:spcBef>
                <a:spcPct val="20000"/>
              </a:spcBef>
              <a:spcAft>
                <a:spcPts val="600"/>
              </a:spcAft>
              <a:buClr>
                <a:schemeClr val="tx2"/>
              </a:buClr>
              <a:buSzPct val="70000"/>
              <a:buFont typeface="Arial" panose="020B0604020202020204" pitchFamily="34" charset="0"/>
              <a:buChar char="•"/>
            </a:pPr>
            <a:r>
              <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rPr>
              <a:t>The network computed the weights of the inputs and the previous output before to use an activation function.</a:t>
            </a:r>
          </a:p>
          <a:p>
            <a:pPr indent="-228600">
              <a:lnSpc>
                <a:spcPct val="90000"/>
              </a:lnSpc>
              <a:spcBef>
                <a:spcPct val="20000"/>
              </a:spcBef>
              <a:spcAft>
                <a:spcPts val="600"/>
              </a:spcAft>
              <a:buClr>
                <a:schemeClr val="tx2"/>
              </a:buClr>
              <a:buSzPct val="70000"/>
              <a:buFont typeface="Arial" panose="020B0604020202020204" pitchFamily="34" charset="0"/>
              <a:buChar char="•"/>
            </a:pPr>
            <a:endPar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indent="-228600">
              <a:lnSpc>
                <a:spcPct val="90000"/>
              </a:lnSpc>
              <a:spcBef>
                <a:spcPct val="20000"/>
              </a:spcBef>
              <a:spcAft>
                <a:spcPts val="600"/>
              </a:spcAft>
              <a:buClr>
                <a:schemeClr val="tx2"/>
              </a:buClr>
              <a:buSzPct val="70000"/>
              <a:buFont typeface="Arial" panose="020B0604020202020204" pitchFamily="34" charset="0"/>
              <a:buChar char="•"/>
            </a:pPr>
            <a:endParaRPr lang="en-US" sz="1500" dirty="0">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pic>
        <p:nvPicPr>
          <p:cNvPr id="6" name="Picture 5">
            <a:extLst>
              <a:ext uri="{FF2B5EF4-FFF2-40B4-BE49-F238E27FC236}">
                <a16:creationId xmlns:a16="http://schemas.microsoft.com/office/drawing/2014/main" id="{0A66F334-94B6-4E9E-B306-34EEA284DDC9}"/>
              </a:ext>
            </a:extLst>
          </p:cNvPr>
          <p:cNvPicPr>
            <a:picLocks noChangeAspect="1"/>
          </p:cNvPicPr>
          <p:nvPr/>
        </p:nvPicPr>
        <p:blipFill rotWithShape="1">
          <a:blip r:embed="rId2"/>
          <a:srcRect l="6399" r="7009" b="-2"/>
          <a:stretch/>
        </p:blipFill>
        <p:spPr>
          <a:xfrm>
            <a:off x="6098892" y="2492376"/>
            <a:ext cx="4802404" cy="3563372"/>
          </a:xfrm>
          <a:prstGeom prst="rect">
            <a:avLst/>
          </a:prstGeom>
        </p:spPr>
      </p:pic>
    </p:spTree>
    <p:extLst>
      <p:ext uri="{BB962C8B-B14F-4D97-AF65-F5344CB8AC3E}">
        <p14:creationId xmlns:p14="http://schemas.microsoft.com/office/powerpoint/2010/main" val="36672731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A62D2E-19CE-42A9-96A4-CB42FE63FCB3}"/>
              </a:ext>
            </a:extLst>
          </p:cNvPr>
          <p:cNvSpPr>
            <a:spLocks noGrp="1"/>
          </p:cNvSpPr>
          <p:nvPr>
            <p:ph type="title"/>
          </p:nvPr>
        </p:nvSpPr>
        <p:spPr>
          <a:xfrm>
            <a:off x="312724" y="3433763"/>
            <a:ext cx="3197013" cy="2743200"/>
          </a:xfrm>
        </p:spPr>
        <p:txBody>
          <a:bodyPr anchor="t">
            <a:normAutofit/>
          </a:bodyPr>
          <a:lstStyle/>
          <a:p>
            <a:pPr algn="ctr"/>
            <a:r>
              <a:rPr lang="en-US" sz="4800">
                <a:solidFill>
                  <a:schemeClr val="bg1"/>
                </a:solidFill>
              </a:rPr>
              <a:t>How RNN Works ?</a:t>
            </a:r>
          </a:p>
        </p:txBody>
      </p:sp>
      <p:pic>
        <p:nvPicPr>
          <p:cNvPr id="7" name="Graphic 6" descr="Network Diagram">
            <a:extLst>
              <a:ext uri="{FF2B5EF4-FFF2-40B4-BE49-F238E27FC236}">
                <a16:creationId xmlns:a16="http://schemas.microsoft.com/office/drawing/2014/main" id="{58F26A4F-E14F-468A-B03E-80D1CFB03F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3" name="Content Placeholder 2">
            <a:extLst>
              <a:ext uri="{FF2B5EF4-FFF2-40B4-BE49-F238E27FC236}">
                <a16:creationId xmlns:a16="http://schemas.microsoft.com/office/drawing/2014/main" id="{51B498C7-482A-453A-BA7C-0254C153ED67}"/>
              </a:ext>
            </a:extLst>
          </p:cNvPr>
          <p:cNvSpPr>
            <a:spLocks noGrp="1"/>
          </p:cNvSpPr>
          <p:nvPr>
            <p:ph idx="1"/>
          </p:nvPr>
        </p:nvSpPr>
        <p:spPr>
          <a:xfrm>
            <a:off x="4330719" y="641615"/>
            <a:ext cx="7289799" cy="5533496"/>
          </a:xfrm>
        </p:spPr>
        <p:txBody>
          <a:bodyPr anchor="ctr">
            <a:normAutofit/>
          </a:bodyPr>
          <a:lstStyle/>
          <a:p>
            <a:pPr marL="379800" indent="-342900">
              <a:buFont typeface="+mj-lt"/>
              <a:buAutoNum type="arabicPeriod"/>
            </a:pPr>
            <a:r>
              <a:rPr lang="en-US" sz="2400">
                <a:effectLst/>
                <a:latin typeface="Arial" panose="020B0604020202020204" pitchFamily="34" charset="0"/>
                <a:cs typeface="Arial" panose="020B0604020202020204" pitchFamily="34" charset="0"/>
              </a:rPr>
              <a:t>Input an example from a dataset.</a:t>
            </a:r>
          </a:p>
          <a:p>
            <a:pPr marL="379800" indent="-342900">
              <a:buFont typeface="+mj-lt"/>
              <a:buAutoNum type="arabicPeriod"/>
            </a:pPr>
            <a:r>
              <a:rPr lang="en-US" sz="2400">
                <a:effectLst/>
                <a:latin typeface="Arial" panose="020B0604020202020204" pitchFamily="34" charset="0"/>
                <a:cs typeface="Arial" panose="020B0604020202020204" pitchFamily="34" charset="0"/>
              </a:rPr>
              <a:t>The network will take that example and apply some complex computations to it using randomly </a:t>
            </a:r>
            <a:r>
              <a:rPr lang="en-US" sz="2400" err="1">
                <a:effectLst/>
                <a:latin typeface="Arial" panose="020B0604020202020204" pitchFamily="34" charset="0"/>
                <a:cs typeface="Arial" panose="020B0604020202020204" pitchFamily="34" charset="0"/>
              </a:rPr>
              <a:t>initialised</a:t>
            </a:r>
            <a:r>
              <a:rPr lang="en-US" sz="2400">
                <a:effectLst/>
                <a:latin typeface="Arial" panose="020B0604020202020204" pitchFamily="34" charset="0"/>
                <a:cs typeface="Arial" panose="020B0604020202020204" pitchFamily="34" charset="0"/>
              </a:rPr>
              <a:t> variables (called weights and biases).</a:t>
            </a:r>
          </a:p>
          <a:p>
            <a:pPr marL="379800" indent="-342900">
              <a:buFont typeface="+mj-lt"/>
              <a:buAutoNum type="arabicPeriod"/>
            </a:pPr>
            <a:r>
              <a:rPr lang="en-US" sz="2400">
                <a:effectLst/>
                <a:latin typeface="Arial" panose="020B0604020202020204" pitchFamily="34" charset="0"/>
                <a:cs typeface="Arial" panose="020B0604020202020204" pitchFamily="34" charset="0"/>
              </a:rPr>
              <a:t>A predicted result will be produced.</a:t>
            </a:r>
          </a:p>
          <a:p>
            <a:pPr marL="379800" indent="-342900">
              <a:buFont typeface="+mj-lt"/>
              <a:buAutoNum type="arabicPeriod"/>
            </a:pPr>
            <a:r>
              <a:rPr lang="en-US" sz="2400">
                <a:effectLst/>
                <a:latin typeface="Arial" panose="020B0604020202020204" pitchFamily="34" charset="0"/>
                <a:cs typeface="Arial" panose="020B0604020202020204" pitchFamily="34" charset="0"/>
              </a:rPr>
              <a:t>Comparing that result to the expected value will give us an error.</a:t>
            </a:r>
          </a:p>
          <a:p>
            <a:pPr marL="379800" indent="-342900">
              <a:buFont typeface="+mj-lt"/>
              <a:buAutoNum type="arabicPeriod"/>
            </a:pPr>
            <a:r>
              <a:rPr lang="en-US" sz="2400">
                <a:effectLst/>
                <a:latin typeface="Arial" panose="020B0604020202020204" pitchFamily="34" charset="0"/>
                <a:cs typeface="Arial" panose="020B0604020202020204" pitchFamily="34" charset="0"/>
              </a:rPr>
              <a:t>Propagating the error back through the same path will adjust the variables.</a:t>
            </a:r>
          </a:p>
          <a:p>
            <a:pPr marL="379800" indent="-342900">
              <a:buFont typeface="+mj-lt"/>
              <a:buAutoNum type="arabicPeriod"/>
            </a:pPr>
            <a:r>
              <a:rPr lang="en-US" sz="2400">
                <a:effectLst/>
                <a:latin typeface="Arial" panose="020B0604020202020204" pitchFamily="34" charset="0"/>
                <a:cs typeface="Arial" panose="020B0604020202020204" pitchFamily="34" charset="0"/>
              </a:rPr>
              <a:t>Steps 1–5 are repeated until we are confident to say that our variables are well-defined.</a:t>
            </a:r>
          </a:p>
          <a:p>
            <a:pPr marL="379800" indent="-342900">
              <a:buFont typeface="+mj-lt"/>
              <a:buAutoNum type="arabicPeriod"/>
            </a:pPr>
            <a:r>
              <a:rPr lang="en-US" sz="2400">
                <a:effectLst/>
                <a:latin typeface="Arial" panose="020B0604020202020204" pitchFamily="34" charset="0"/>
                <a:cs typeface="Arial" panose="020B0604020202020204" pitchFamily="34" charset="0"/>
              </a:rPr>
              <a:t>A predication is made by applying these variables to a new unseen input.</a:t>
            </a:r>
          </a:p>
          <a:p>
            <a:endParaRPr lang="en-US" sz="2400"/>
          </a:p>
        </p:txBody>
      </p:sp>
    </p:spTree>
    <p:extLst>
      <p:ext uri="{BB962C8B-B14F-4D97-AF65-F5344CB8AC3E}">
        <p14:creationId xmlns:p14="http://schemas.microsoft.com/office/powerpoint/2010/main" val="21109498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873F28-B618-422B-81BC-234989713AA3}"/>
              </a:ext>
            </a:extLst>
          </p:cNvPr>
          <p:cNvSpPr>
            <a:spLocks noGrp="1"/>
          </p:cNvSpPr>
          <p:nvPr>
            <p:ph type="title"/>
          </p:nvPr>
        </p:nvSpPr>
        <p:spPr>
          <a:xfrm>
            <a:off x="863029" y="1012004"/>
            <a:ext cx="3416158" cy="4795408"/>
          </a:xfrm>
        </p:spPr>
        <p:txBody>
          <a:bodyPr>
            <a:normAutofit/>
          </a:bodyPr>
          <a:lstStyle/>
          <a:p>
            <a:r>
              <a:rPr lang="en-IN">
                <a:solidFill>
                  <a:srgbClr val="FFFFFF"/>
                </a:solidFill>
              </a:rPr>
              <a:t>Application of RNN</a:t>
            </a:r>
          </a:p>
        </p:txBody>
      </p:sp>
      <p:graphicFrame>
        <p:nvGraphicFramePr>
          <p:cNvPr id="5" name="Content Placeholder 2">
            <a:extLst>
              <a:ext uri="{FF2B5EF4-FFF2-40B4-BE49-F238E27FC236}">
                <a16:creationId xmlns:a16="http://schemas.microsoft.com/office/drawing/2014/main" id="{6649CCE9-053A-4AD8-B20A-CD753CE15EA7}"/>
              </a:ext>
            </a:extLst>
          </p:cNvPr>
          <p:cNvGraphicFramePr>
            <a:graphicFrameLocks noGrp="1"/>
          </p:cNvGraphicFramePr>
          <p:nvPr>
            <p:ph idx="1"/>
            <p:extLst>
              <p:ext uri="{D42A27DB-BD31-4B8C-83A1-F6EECF244321}">
                <p14:modId xmlns:p14="http://schemas.microsoft.com/office/powerpoint/2010/main" val="349198436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118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E3B0-FA70-4175-B08D-62E919D9486C}"/>
              </a:ext>
            </a:extLst>
          </p:cNvPr>
          <p:cNvSpPr>
            <a:spLocks noGrp="1"/>
          </p:cNvSpPr>
          <p:nvPr>
            <p:ph type="title"/>
          </p:nvPr>
        </p:nvSpPr>
        <p:spPr>
          <a:xfrm>
            <a:off x="838200" y="365125"/>
            <a:ext cx="10515600" cy="1325563"/>
          </a:xfrm>
        </p:spPr>
        <p:txBody>
          <a:bodyPr>
            <a:normAutofit/>
          </a:bodyPr>
          <a:lstStyle/>
          <a:p>
            <a:r>
              <a:rPr lang="en-IN" dirty="0"/>
              <a:t>Natural Language Processing</a:t>
            </a:r>
          </a:p>
        </p:txBody>
      </p:sp>
      <p:graphicFrame>
        <p:nvGraphicFramePr>
          <p:cNvPr id="20" name="Content Placeholder 2">
            <a:extLst>
              <a:ext uri="{FF2B5EF4-FFF2-40B4-BE49-F238E27FC236}">
                <a16:creationId xmlns:a16="http://schemas.microsoft.com/office/drawing/2014/main" id="{E2BF231A-A6BF-4F67-8094-1CDFE868FC3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bject 4">
            <a:extLst>
              <a:ext uri="{FF2B5EF4-FFF2-40B4-BE49-F238E27FC236}">
                <a16:creationId xmlns:a16="http://schemas.microsoft.com/office/drawing/2014/main" id="{EC8315A0-1F00-4A9A-91BB-F2617964F6FE}"/>
              </a:ext>
            </a:extLst>
          </p:cNvPr>
          <p:cNvSpPr/>
          <p:nvPr/>
        </p:nvSpPr>
        <p:spPr>
          <a:xfrm>
            <a:off x="10313527" y="6454376"/>
            <a:ext cx="1323168" cy="322640"/>
          </a:xfrm>
          <a:prstGeom prst="rect">
            <a:avLst/>
          </a:prstGeom>
          <a:blipFill>
            <a:blip r:embed="rId7"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E22897FE-6AB3-402D-AFF1-54610A9A026B}"/>
              </a:ext>
            </a:extLst>
          </p:cNvPr>
          <p:cNvSpPr/>
          <p:nvPr/>
        </p:nvSpPr>
        <p:spPr>
          <a:xfrm>
            <a:off x="11668214" y="6547687"/>
            <a:ext cx="0" cy="119380"/>
          </a:xfrm>
          <a:custGeom>
            <a:avLst/>
            <a:gdLst/>
            <a:ahLst/>
            <a:cxnLst/>
            <a:rect l="l" t="t" r="r" b="b"/>
            <a:pathLst>
              <a:path h="119379">
                <a:moveTo>
                  <a:pt x="0" y="0"/>
                </a:moveTo>
                <a:lnTo>
                  <a:pt x="0" y="118795"/>
                </a:lnTo>
              </a:path>
            </a:pathLst>
          </a:custGeom>
          <a:ln w="36779">
            <a:solidFill>
              <a:srgbClr val="004166"/>
            </a:solidFill>
          </a:ln>
        </p:spPr>
        <p:txBody>
          <a:bodyPr wrap="square" lIns="0" tIns="0" rIns="0" bIns="0" rtlCol="0"/>
          <a:lstStyle/>
          <a:p>
            <a:endParaRPr/>
          </a:p>
        </p:txBody>
      </p:sp>
    </p:spTree>
    <p:extLst>
      <p:ext uri="{BB962C8B-B14F-4D97-AF65-F5344CB8AC3E}">
        <p14:creationId xmlns:p14="http://schemas.microsoft.com/office/powerpoint/2010/main" val="19562511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Shape 14">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D225D5-CDEE-430F-AD16-E0583484ED54}"/>
              </a:ext>
            </a:extLst>
          </p:cNvPr>
          <p:cNvSpPr>
            <a:spLocks noGrp="1"/>
          </p:cNvSpPr>
          <p:nvPr>
            <p:ph type="title"/>
          </p:nvPr>
        </p:nvSpPr>
        <p:spPr>
          <a:xfrm>
            <a:off x="934872" y="982272"/>
            <a:ext cx="3388419" cy="4560970"/>
          </a:xfrm>
        </p:spPr>
        <p:txBody>
          <a:bodyPr vert="horz" lIns="91440" tIns="45720" rIns="91440" bIns="45720" rtlCol="0" anchor="ctr">
            <a:normAutofit/>
          </a:bodyPr>
          <a:lstStyle/>
          <a:p>
            <a:r>
              <a:rPr lang="en-US" sz="4000" b="1" kern="1200">
                <a:solidFill>
                  <a:srgbClr val="FFFFFF"/>
                </a:solidFill>
                <a:latin typeface="+mj-lt"/>
                <a:ea typeface="+mj-ea"/>
                <a:cs typeface="+mj-cs"/>
              </a:rPr>
              <a:t>Limitation of RNN</a:t>
            </a:r>
          </a:p>
        </p:txBody>
      </p:sp>
      <p:sp>
        <p:nvSpPr>
          <p:cNvPr id="17"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96A276F7-2B2D-4936-8C8C-9A4655FA3EF4}"/>
              </a:ext>
            </a:extLst>
          </p:cNvPr>
          <p:cNvSpPr txBox="1"/>
          <p:nvPr/>
        </p:nvSpPr>
        <p:spPr>
          <a:xfrm>
            <a:off x="5221862" y="1719618"/>
            <a:ext cx="5948831" cy="433462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200" dirty="0">
                <a:solidFill>
                  <a:srgbClr val="FEFFFF"/>
                </a:solidFill>
              </a:rPr>
              <a:t>Less efficient when timestep is large</a:t>
            </a:r>
          </a:p>
          <a:p>
            <a:pPr marL="285750" indent="-228600">
              <a:lnSpc>
                <a:spcPct val="90000"/>
              </a:lnSpc>
              <a:spcAft>
                <a:spcPts val="600"/>
              </a:spcAft>
              <a:buFont typeface="Arial" panose="020B0604020202020204" pitchFamily="34" charset="0"/>
              <a:buChar char="•"/>
            </a:pPr>
            <a:r>
              <a:rPr lang="en-US" sz="2200" dirty="0">
                <a:solidFill>
                  <a:srgbClr val="FEFFFF"/>
                </a:solidFill>
              </a:rPr>
              <a:t>Untrainable when many deep layers </a:t>
            </a:r>
          </a:p>
          <a:p>
            <a:pPr marL="285750" indent="-228600">
              <a:lnSpc>
                <a:spcPct val="90000"/>
              </a:lnSpc>
              <a:spcAft>
                <a:spcPts val="600"/>
              </a:spcAft>
              <a:buFont typeface="Arial" panose="020B0604020202020204" pitchFamily="34" charset="0"/>
              <a:buChar char="•"/>
            </a:pPr>
            <a:r>
              <a:rPr lang="en-US" sz="2200" b="1" dirty="0">
                <a:solidFill>
                  <a:schemeClr val="accent2"/>
                </a:solidFill>
              </a:rPr>
              <a:t>Vanishing Gradient Problem </a:t>
            </a:r>
            <a:r>
              <a:rPr lang="en-US" sz="2200" dirty="0">
                <a:solidFill>
                  <a:srgbClr val="FEFFFF"/>
                </a:solidFill>
              </a:rPr>
              <a:t>- The gradients grow smaller when the network progress down to lower layers. So no change in gradient and Neural Network stops learning</a:t>
            </a:r>
          </a:p>
          <a:p>
            <a:pPr marL="285750" indent="-228600">
              <a:lnSpc>
                <a:spcPct val="90000"/>
              </a:lnSpc>
              <a:spcAft>
                <a:spcPts val="600"/>
              </a:spcAft>
              <a:buFont typeface="Arial" panose="020B0604020202020204" pitchFamily="34" charset="0"/>
              <a:buChar char="•"/>
            </a:pPr>
            <a:r>
              <a:rPr lang="en-US" sz="2200" dirty="0">
                <a:solidFill>
                  <a:srgbClr val="FEFFFF"/>
                </a:solidFill>
              </a:rPr>
              <a:t>This means that the network experiences difficulty in memorizing words from far away in the sequence and makes predictions based on only the most recent ones</a:t>
            </a:r>
          </a:p>
          <a:p>
            <a:pPr marL="285750" indent="-228600">
              <a:lnSpc>
                <a:spcPct val="90000"/>
              </a:lnSpc>
              <a:spcAft>
                <a:spcPts val="600"/>
              </a:spcAft>
              <a:buFont typeface="Arial" panose="020B0604020202020204" pitchFamily="34" charset="0"/>
              <a:buChar char="•"/>
            </a:pPr>
            <a:endParaRPr lang="en-US" sz="2200" dirty="0">
              <a:solidFill>
                <a:srgbClr val="FEFFFF"/>
              </a:solidFill>
            </a:endParaRPr>
          </a:p>
          <a:p>
            <a:pPr indent="-228600">
              <a:lnSpc>
                <a:spcPct val="90000"/>
              </a:lnSpc>
              <a:spcAft>
                <a:spcPts val="600"/>
              </a:spcAft>
              <a:buFont typeface="Arial" panose="020B0604020202020204" pitchFamily="34" charset="0"/>
              <a:buChar char="•"/>
            </a:pPr>
            <a:r>
              <a:rPr lang="en-US" sz="2200" dirty="0">
                <a:solidFill>
                  <a:srgbClr val="FEFFFF"/>
                </a:solidFill>
              </a:rPr>
              <a:t>Solution – LSTM </a:t>
            </a:r>
          </a:p>
          <a:p>
            <a:pPr indent="-228600">
              <a:lnSpc>
                <a:spcPct val="90000"/>
              </a:lnSpc>
              <a:spcAft>
                <a:spcPts val="600"/>
              </a:spcAft>
              <a:buFont typeface="Arial" panose="020B0604020202020204" pitchFamily="34" charset="0"/>
              <a:buChar char="•"/>
            </a:pPr>
            <a:endParaRPr lang="en-US" sz="2200" dirty="0">
              <a:solidFill>
                <a:srgbClr val="FEFFFF"/>
              </a:solidFill>
            </a:endParaRPr>
          </a:p>
        </p:txBody>
      </p:sp>
    </p:spTree>
    <p:extLst>
      <p:ext uri="{BB962C8B-B14F-4D97-AF65-F5344CB8AC3E}">
        <p14:creationId xmlns:p14="http://schemas.microsoft.com/office/powerpoint/2010/main" val="22919779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805854" y="1515566"/>
            <a:ext cx="3676015" cy="3531480"/>
          </a:xfrm>
          <a:prstGeom prst="rect">
            <a:avLst/>
          </a:prstGeom>
        </p:spPr>
        <p:txBody>
          <a:bodyPr vert="horz" wrap="square" lIns="0" tIns="12700" rIns="0" bIns="0" rtlCol="0">
            <a:spAutoFit/>
          </a:bodyPr>
          <a:lstStyle/>
          <a:p>
            <a:pPr marL="12700">
              <a:lnSpc>
                <a:spcPct val="100000"/>
              </a:lnSpc>
              <a:spcBef>
                <a:spcPts val="100"/>
              </a:spcBef>
            </a:pPr>
            <a:r>
              <a:rPr sz="1600" spc="-40" dirty="0">
                <a:latin typeface="Arial" panose="020B0604020202020204" pitchFamily="34" charset="0"/>
                <a:cs typeface="Arial" panose="020B0604020202020204" pitchFamily="34" charset="0"/>
              </a:rPr>
              <a:t>Extension </a:t>
            </a:r>
            <a:r>
              <a:rPr sz="1600" spc="-30" dirty="0">
                <a:latin typeface="Arial" panose="020B0604020202020204" pitchFamily="34" charset="0"/>
                <a:cs typeface="Arial" panose="020B0604020202020204" pitchFamily="34" charset="0"/>
              </a:rPr>
              <a:t>to</a:t>
            </a:r>
            <a:r>
              <a:rPr sz="1600" spc="-114" dirty="0">
                <a:latin typeface="Arial" panose="020B0604020202020204" pitchFamily="34" charset="0"/>
                <a:cs typeface="Arial" panose="020B0604020202020204" pitchFamily="34" charset="0"/>
              </a:rPr>
              <a:t> </a:t>
            </a:r>
            <a:r>
              <a:rPr sz="1600" spc="-30" dirty="0">
                <a:latin typeface="Arial" panose="020B0604020202020204" pitchFamily="34" charset="0"/>
                <a:cs typeface="Arial" panose="020B0604020202020204" pitchFamily="34" charset="0"/>
              </a:rPr>
              <a:t>RNN</a:t>
            </a:r>
            <a:endParaRPr sz="1600" dirty="0">
              <a:latin typeface="Arial" panose="020B0604020202020204" pitchFamily="34" charset="0"/>
              <a:cs typeface="Arial" panose="020B0604020202020204" pitchFamily="34" charset="0"/>
            </a:endParaRPr>
          </a:p>
          <a:p>
            <a:pPr>
              <a:lnSpc>
                <a:spcPct val="100000"/>
              </a:lnSpc>
              <a:spcBef>
                <a:spcPts val="45"/>
              </a:spcBef>
            </a:pPr>
            <a:endParaRPr sz="1600" dirty="0">
              <a:latin typeface="Arial" panose="020B0604020202020204" pitchFamily="34" charset="0"/>
              <a:cs typeface="Arial" panose="020B0604020202020204" pitchFamily="34" charset="0"/>
            </a:endParaRPr>
          </a:p>
          <a:p>
            <a:pPr marL="12700" marR="125730">
              <a:lnSpc>
                <a:spcPct val="103699"/>
              </a:lnSpc>
              <a:spcBef>
                <a:spcPts val="5"/>
              </a:spcBef>
            </a:pPr>
            <a:r>
              <a:rPr sz="1600" spc="-55" dirty="0">
                <a:latin typeface="Arial" panose="020B0604020202020204" pitchFamily="34" charset="0"/>
                <a:cs typeface="Arial" panose="020B0604020202020204" pitchFamily="34" charset="0"/>
              </a:rPr>
              <a:t>LSTM’s </a:t>
            </a:r>
            <a:r>
              <a:rPr sz="1600" spc="-35" dirty="0">
                <a:latin typeface="Arial" panose="020B0604020202020204" pitchFamily="34" charset="0"/>
                <a:cs typeface="Arial" panose="020B0604020202020204" pitchFamily="34" charset="0"/>
              </a:rPr>
              <a:t>enable </a:t>
            </a:r>
            <a:r>
              <a:rPr sz="1600" spc="-55" dirty="0">
                <a:latin typeface="Arial" panose="020B0604020202020204" pitchFamily="34" charset="0"/>
                <a:cs typeface="Arial" panose="020B0604020202020204" pitchFamily="34" charset="0"/>
              </a:rPr>
              <a:t>RNN’s </a:t>
            </a:r>
            <a:r>
              <a:rPr sz="1600" spc="-30" dirty="0">
                <a:latin typeface="Arial" panose="020B0604020202020204" pitchFamily="34" charset="0"/>
                <a:cs typeface="Arial" panose="020B0604020202020204" pitchFamily="34" charset="0"/>
              </a:rPr>
              <a:t>to </a:t>
            </a:r>
            <a:r>
              <a:rPr sz="1600" spc="-40" dirty="0">
                <a:latin typeface="Arial" panose="020B0604020202020204" pitchFamily="34" charset="0"/>
                <a:cs typeface="Arial" panose="020B0604020202020204" pitchFamily="34" charset="0"/>
              </a:rPr>
              <a:t>remember</a:t>
            </a:r>
            <a:r>
              <a:rPr sz="1600" spc="-250"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their  </a:t>
            </a:r>
            <a:r>
              <a:rPr sz="1600" spc="-35" dirty="0">
                <a:latin typeface="Arial" panose="020B0604020202020204" pitchFamily="34" charset="0"/>
                <a:cs typeface="Arial" panose="020B0604020202020204" pitchFamily="34" charset="0"/>
              </a:rPr>
              <a:t>inputs</a:t>
            </a:r>
            <a:r>
              <a:rPr sz="1600" spc="-80" dirty="0">
                <a:latin typeface="Arial" panose="020B0604020202020204" pitchFamily="34" charset="0"/>
                <a:cs typeface="Arial" panose="020B0604020202020204" pitchFamily="34" charset="0"/>
              </a:rPr>
              <a:t> </a:t>
            </a:r>
            <a:r>
              <a:rPr sz="1600" spc="-35" dirty="0">
                <a:latin typeface="Arial" panose="020B0604020202020204" pitchFamily="34" charset="0"/>
                <a:cs typeface="Arial" panose="020B0604020202020204" pitchFamily="34" charset="0"/>
              </a:rPr>
              <a:t>over</a:t>
            </a:r>
            <a:r>
              <a:rPr sz="1600" spc="-80" dirty="0">
                <a:latin typeface="Arial" panose="020B0604020202020204" pitchFamily="34" charset="0"/>
                <a:cs typeface="Arial" panose="020B0604020202020204" pitchFamily="34" charset="0"/>
              </a:rPr>
              <a:t> </a:t>
            </a:r>
            <a:r>
              <a:rPr sz="1600" dirty="0">
                <a:latin typeface="Arial" panose="020B0604020202020204" pitchFamily="34" charset="0"/>
                <a:cs typeface="Arial" panose="020B0604020202020204" pitchFamily="34" charset="0"/>
              </a:rPr>
              <a:t>a</a:t>
            </a:r>
            <a:r>
              <a:rPr sz="1600" spc="-75" dirty="0">
                <a:latin typeface="Arial" panose="020B0604020202020204" pitchFamily="34" charset="0"/>
                <a:cs typeface="Arial" panose="020B0604020202020204" pitchFamily="34" charset="0"/>
              </a:rPr>
              <a:t> </a:t>
            </a:r>
            <a:r>
              <a:rPr sz="1600" spc="-30" dirty="0">
                <a:latin typeface="Arial" panose="020B0604020202020204" pitchFamily="34" charset="0"/>
                <a:cs typeface="Arial" panose="020B0604020202020204" pitchFamily="34" charset="0"/>
              </a:rPr>
              <a:t>long</a:t>
            </a:r>
            <a:r>
              <a:rPr sz="1600" spc="-80" dirty="0">
                <a:latin typeface="Arial" panose="020B0604020202020204" pitchFamily="34" charset="0"/>
                <a:cs typeface="Arial" panose="020B0604020202020204" pitchFamily="34" charset="0"/>
              </a:rPr>
              <a:t> </a:t>
            </a:r>
            <a:r>
              <a:rPr sz="1600" spc="-35" dirty="0">
                <a:latin typeface="Arial" panose="020B0604020202020204" pitchFamily="34" charset="0"/>
                <a:cs typeface="Arial" panose="020B0604020202020204" pitchFamily="34" charset="0"/>
              </a:rPr>
              <a:t>period</a:t>
            </a:r>
            <a:r>
              <a:rPr sz="1600" spc="-80" dirty="0">
                <a:latin typeface="Arial" panose="020B0604020202020204" pitchFamily="34" charset="0"/>
                <a:cs typeface="Arial" panose="020B0604020202020204" pitchFamily="34" charset="0"/>
              </a:rPr>
              <a:t> </a:t>
            </a:r>
            <a:r>
              <a:rPr sz="1600" spc="-20" dirty="0">
                <a:latin typeface="Arial" panose="020B0604020202020204" pitchFamily="34" charset="0"/>
                <a:cs typeface="Arial" panose="020B0604020202020204" pitchFamily="34" charset="0"/>
              </a:rPr>
              <a:t>of</a:t>
            </a:r>
            <a:r>
              <a:rPr sz="1600" spc="-75" dirty="0">
                <a:latin typeface="Arial" panose="020B0604020202020204" pitchFamily="34" charset="0"/>
                <a:cs typeface="Arial" panose="020B0604020202020204" pitchFamily="34" charset="0"/>
              </a:rPr>
              <a:t> </a:t>
            </a:r>
            <a:r>
              <a:rPr sz="1600" spc="-35" dirty="0">
                <a:latin typeface="Arial" panose="020B0604020202020204" pitchFamily="34" charset="0"/>
                <a:cs typeface="Arial" panose="020B0604020202020204" pitchFamily="34" charset="0"/>
              </a:rPr>
              <a:t>time</a:t>
            </a:r>
            <a:endParaRPr sz="1600" dirty="0">
              <a:latin typeface="Arial" panose="020B0604020202020204" pitchFamily="34" charset="0"/>
              <a:cs typeface="Arial" panose="020B0604020202020204" pitchFamily="34" charset="0"/>
            </a:endParaRPr>
          </a:p>
          <a:p>
            <a:pPr>
              <a:lnSpc>
                <a:spcPct val="100000"/>
              </a:lnSpc>
              <a:spcBef>
                <a:spcPts val="45"/>
              </a:spcBef>
            </a:pPr>
            <a:endParaRPr sz="1600" dirty="0">
              <a:latin typeface="Arial" panose="020B0604020202020204" pitchFamily="34" charset="0"/>
              <a:cs typeface="Arial" panose="020B0604020202020204" pitchFamily="34" charset="0"/>
            </a:endParaRPr>
          </a:p>
          <a:p>
            <a:pPr marL="12700" marR="806450">
              <a:lnSpc>
                <a:spcPct val="103699"/>
              </a:lnSpc>
              <a:spcBef>
                <a:spcPts val="5"/>
              </a:spcBef>
            </a:pPr>
            <a:r>
              <a:rPr sz="1600" spc="-35" dirty="0">
                <a:latin typeface="Arial" panose="020B0604020202020204" pitchFamily="34" charset="0"/>
                <a:cs typeface="Arial" panose="020B0604020202020204" pitchFamily="34" charset="0"/>
              </a:rPr>
              <a:t>LSTM can </a:t>
            </a:r>
            <a:r>
              <a:rPr sz="1600" spc="-40" dirty="0">
                <a:latin typeface="Arial" panose="020B0604020202020204" pitchFamily="34" charset="0"/>
                <a:cs typeface="Arial" panose="020B0604020202020204" pitchFamily="34" charset="0"/>
              </a:rPr>
              <a:t>read, </a:t>
            </a:r>
            <a:r>
              <a:rPr sz="1600" spc="-35" dirty="0">
                <a:latin typeface="Arial" panose="020B0604020202020204" pitchFamily="34" charset="0"/>
                <a:cs typeface="Arial" panose="020B0604020202020204" pitchFamily="34" charset="0"/>
              </a:rPr>
              <a:t>write </a:t>
            </a:r>
            <a:r>
              <a:rPr sz="1600" spc="-30" dirty="0">
                <a:latin typeface="Arial" panose="020B0604020202020204" pitchFamily="34" charset="0"/>
                <a:cs typeface="Arial" panose="020B0604020202020204" pitchFamily="34" charset="0"/>
              </a:rPr>
              <a:t>and</a:t>
            </a:r>
            <a:r>
              <a:rPr sz="1600" spc="-270"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delete  information from </a:t>
            </a:r>
            <a:r>
              <a:rPr sz="1600" spc="-30" dirty="0">
                <a:latin typeface="Arial" panose="020B0604020202020204" pitchFamily="34" charset="0"/>
                <a:cs typeface="Arial" panose="020B0604020202020204" pitchFamily="34" charset="0"/>
              </a:rPr>
              <a:t>its</a:t>
            </a:r>
            <a:r>
              <a:rPr sz="1600" spc="-170" dirty="0">
                <a:latin typeface="Arial" panose="020B0604020202020204" pitchFamily="34" charset="0"/>
                <a:cs typeface="Arial" panose="020B0604020202020204" pitchFamily="34" charset="0"/>
              </a:rPr>
              <a:t> </a:t>
            </a:r>
            <a:r>
              <a:rPr sz="1600" spc="-50" dirty="0">
                <a:latin typeface="Arial" panose="020B0604020202020204" pitchFamily="34" charset="0"/>
                <a:cs typeface="Arial" panose="020B0604020202020204" pitchFamily="34" charset="0"/>
              </a:rPr>
              <a:t>memory.</a:t>
            </a:r>
            <a:endParaRPr sz="1600" dirty="0">
              <a:latin typeface="Arial" panose="020B0604020202020204" pitchFamily="34" charset="0"/>
              <a:cs typeface="Arial" panose="020B0604020202020204" pitchFamily="34" charset="0"/>
            </a:endParaRPr>
          </a:p>
          <a:p>
            <a:pPr>
              <a:lnSpc>
                <a:spcPct val="100000"/>
              </a:lnSpc>
              <a:spcBef>
                <a:spcPts val="45"/>
              </a:spcBef>
            </a:pPr>
            <a:endParaRPr sz="1600" dirty="0">
              <a:latin typeface="Arial" panose="020B0604020202020204" pitchFamily="34" charset="0"/>
              <a:cs typeface="Arial" panose="020B0604020202020204" pitchFamily="34" charset="0"/>
            </a:endParaRPr>
          </a:p>
          <a:p>
            <a:pPr marL="12700" marR="194310">
              <a:lnSpc>
                <a:spcPct val="103699"/>
              </a:lnSpc>
              <a:spcBef>
                <a:spcPts val="5"/>
              </a:spcBef>
            </a:pPr>
            <a:r>
              <a:rPr sz="1600" spc="-20" dirty="0">
                <a:latin typeface="Arial" panose="020B0604020202020204" pitchFamily="34" charset="0"/>
                <a:cs typeface="Arial" panose="020B0604020202020204" pitchFamily="34" charset="0"/>
              </a:rPr>
              <a:t>It</a:t>
            </a:r>
            <a:r>
              <a:rPr sz="1600" spc="-85" dirty="0">
                <a:latin typeface="Arial" panose="020B0604020202020204" pitchFamily="34" charset="0"/>
                <a:cs typeface="Arial" panose="020B0604020202020204" pitchFamily="34" charset="0"/>
              </a:rPr>
              <a:t> </a:t>
            </a:r>
            <a:r>
              <a:rPr sz="1600" spc="-35" dirty="0">
                <a:latin typeface="Arial" panose="020B0604020202020204" pitchFamily="34" charset="0"/>
                <a:cs typeface="Arial" panose="020B0604020202020204" pitchFamily="34" charset="0"/>
              </a:rPr>
              <a:t>learns</a:t>
            </a:r>
            <a:r>
              <a:rPr sz="1600" spc="-85" dirty="0">
                <a:latin typeface="Arial" panose="020B0604020202020204" pitchFamily="34" charset="0"/>
                <a:cs typeface="Arial" panose="020B0604020202020204" pitchFamily="34" charset="0"/>
              </a:rPr>
              <a:t> </a:t>
            </a:r>
            <a:r>
              <a:rPr sz="1600" spc="-35" dirty="0">
                <a:latin typeface="Arial" panose="020B0604020202020204" pitchFamily="34" charset="0"/>
                <a:cs typeface="Arial" panose="020B0604020202020204" pitchFamily="34" charset="0"/>
              </a:rPr>
              <a:t>over</a:t>
            </a:r>
            <a:r>
              <a:rPr sz="1600" spc="-85" dirty="0">
                <a:latin typeface="Arial" panose="020B0604020202020204" pitchFamily="34" charset="0"/>
                <a:cs typeface="Arial" panose="020B0604020202020204" pitchFamily="34" charset="0"/>
              </a:rPr>
              <a:t> </a:t>
            </a:r>
            <a:r>
              <a:rPr sz="1600" spc="-25" dirty="0">
                <a:latin typeface="Arial" panose="020B0604020202020204" pitchFamily="34" charset="0"/>
                <a:cs typeface="Arial" panose="020B0604020202020204" pitchFamily="34" charset="0"/>
              </a:rPr>
              <a:t>time</a:t>
            </a:r>
            <a:r>
              <a:rPr sz="1600" spc="-85" dirty="0">
                <a:latin typeface="Arial" panose="020B0604020202020204" pitchFamily="34" charset="0"/>
                <a:cs typeface="Arial" panose="020B0604020202020204" pitchFamily="34" charset="0"/>
              </a:rPr>
              <a:t> </a:t>
            </a:r>
            <a:r>
              <a:rPr sz="1600" spc="-35" dirty="0">
                <a:latin typeface="Arial" panose="020B0604020202020204" pitchFamily="34" charset="0"/>
                <a:cs typeface="Arial" panose="020B0604020202020204" pitchFamily="34" charset="0"/>
              </a:rPr>
              <a:t>which</a:t>
            </a:r>
            <a:r>
              <a:rPr sz="1600" spc="-80"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information</a:t>
            </a:r>
            <a:r>
              <a:rPr sz="1600" spc="-85"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is  important </a:t>
            </a:r>
            <a:r>
              <a:rPr sz="1600" spc="-30" dirty="0">
                <a:latin typeface="Arial" panose="020B0604020202020204" pitchFamily="34" charset="0"/>
                <a:cs typeface="Arial" panose="020B0604020202020204" pitchFamily="34" charset="0"/>
              </a:rPr>
              <a:t>and </a:t>
            </a:r>
            <a:r>
              <a:rPr sz="1600" spc="-35" dirty="0">
                <a:latin typeface="Arial" panose="020B0604020202020204" pitchFamily="34" charset="0"/>
                <a:cs typeface="Arial" panose="020B0604020202020204" pitchFamily="34" charset="0"/>
              </a:rPr>
              <a:t>which</a:t>
            </a:r>
            <a:r>
              <a:rPr sz="1600" spc="-165"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not.</a:t>
            </a:r>
            <a:endParaRPr sz="1600" dirty="0">
              <a:latin typeface="Arial" panose="020B0604020202020204" pitchFamily="34" charset="0"/>
              <a:cs typeface="Arial" panose="020B0604020202020204" pitchFamily="34" charset="0"/>
            </a:endParaRPr>
          </a:p>
          <a:p>
            <a:pPr>
              <a:lnSpc>
                <a:spcPct val="100000"/>
              </a:lnSpc>
              <a:spcBef>
                <a:spcPts val="45"/>
              </a:spcBef>
            </a:pPr>
            <a:endParaRPr sz="1600" dirty="0">
              <a:latin typeface="Arial" panose="020B0604020202020204" pitchFamily="34" charset="0"/>
              <a:cs typeface="Arial" panose="020B0604020202020204" pitchFamily="34" charset="0"/>
            </a:endParaRPr>
          </a:p>
          <a:p>
            <a:pPr marL="12700" marR="5080">
              <a:lnSpc>
                <a:spcPct val="103699"/>
              </a:lnSpc>
            </a:pPr>
            <a:r>
              <a:rPr sz="1600" spc="-35" dirty="0">
                <a:latin typeface="Arial" panose="020B0604020202020204" pitchFamily="34" charset="0"/>
                <a:cs typeface="Arial" panose="020B0604020202020204" pitchFamily="34" charset="0"/>
              </a:rPr>
              <a:t>LSTM </a:t>
            </a:r>
            <a:r>
              <a:rPr sz="1600" spc="-45" dirty="0">
                <a:latin typeface="Arial" panose="020B0604020202020204" pitchFamily="34" charset="0"/>
                <a:cs typeface="Arial" panose="020B0604020202020204" pitchFamily="34" charset="0"/>
              </a:rPr>
              <a:t>keeps </a:t>
            </a:r>
            <a:r>
              <a:rPr sz="1600" spc="-30" dirty="0">
                <a:latin typeface="Arial" panose="020B0604020202020204" pitchFamily="34" charset="0"/>
                <a:cs typeface="Arial" panose="020B0604020202020204" pitchFamily="34" charset="0"/>
              </a:rPr>
              <a:t>the </a:t>
            </a:r>
            <a:r>
              <a:rPr sz="1600" spc="-45" dirty="0">
                <a:latin typeface="Arial" panose="020B0604020202020204" pitchFamily="34" charset="0"/>
                <a:cs typeface="Arial" panose="020B0604020202020204" pitchFamily="34" charset="0"/>
              </a:rPr>
              <a:t>gradients </a:t>
            </a:r>
            <a:r>
              <a:rPr sz="1600" spc="-40" dirty="0">
                <a:latin typeface="Arial" panose="020B0604020202020204" pitchFamily="34" charset="0"/>
                <a:cs typeface="Arial" panose="020B0604020202020204" pitchFamily="34" charset="0"/>
              </a:rPr>
              <a:t>steep and  </a:t>
            </a:r>
            <a:r>
              <a:rPr sz="1600" spc="-50" dirty="0">
                <a:latin typeface="Arial" panose="020B0604020202020204" pitchFamily="34" charset="0"/>
                <a:cs typeface="Arial" panose="020B0604020202020204" pitchFamily="34" charset="0"/>
              </a:rPr>
              <a:t>therefore </a:t>
            </a:r>
            <a:r>
              <a:rPr sz="1600" spc="-30" dirty="0">
                <a:latin typeface="Arial" panose="020B0604020202020204" pitchFamily="34" charset="0"/>
                <a:cs typeface="Arial" panose="020B0604020202020204" pitchFamily="34" charset="0"/>
              </a:rPr>
              <a:t>the </a:t>
            </a:r>
            <a:r>
              <a:rPr sz="1600" spc="-40" dirty="0">
                <a:latin typeface="Arial" panose="020B0604020202020204" pitchFamily="34" charset="0"/>
                <a:cs typeface="Arial" panose="020B0604020202020204" pitchFamily="34" charset="0"/>
              </a:rPr>
              <a:t>training relatively </a:t>
            </a:r>
            <a:r>
              <a:rPr sz="1600" spc="-35" dirty="0">
                <a:latin typeface="Arial" panose="020B0604020202020204" pitchFamily="34" charset="0"/>
                <a:cs typeface="Arial" panose="020B0604020202020204" pitchFamily="34" charset="0"/>
              </a:rPr>
              <a:t>short</a:t>
            </a:r>
            <a:r>
              <a:rPr sz="1600" spc="-225"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and  </a:t>
            </a:r>
            <a:r>
              <a:rPr sz="1600" spc="-30" dirty="0">
                <a:latin typeface="Arial" panose="020B0604020202020204" pitchFamily="34" charset="0"/>
                <a:cs typeface="Arial" panose="020B0604020202020204" pitchFamily="34" charset="0"/>
              </a:rPr>
              <a:t>the </a:t>
            </a:r>
            <a:r>
              <a:rPr sz="1600" spc="-40" dirty="0">
                <a:latin typeface="Arial" panose="020B0604020202020204" pitchFamily="34" charset="0"/>
                <a:cs typeface="Arial" panose="020B0604020202020204" pitchFamily="34" charset="0"/>
              </a:rPr>
              <a:t>accuracy</a:t>
            </a:r>
            <a:r>
              <a:rPr sz="1600" spc="-125" dirty="0">
                <a:latin typeface="Arial" panose="020B0604020202020204" pitchFamily="34" charset="0"/>
                <a:cs typeface="Arial" panose="020B0604020202020204" pitchFamily="34" charset="0"/>
              </a:rPr>
              <a:t> </a:t>
            </a:r>
            <a:r>
              <a:rPr sz="1600" spc="-40" dirty="0">
                <a:latin typeface="Arial" panose="020B0604020202020204" pitchFamily="34" charset="0"/>
                <a:cs typeface="Arial" panose="020B0604020202020204" pitchFamily="34" charset="0"/>
              </a:rPr>
              <a:t>high.</a:t>
            </a:r>
            <a:endParaRPr sz="1600" dirty="0">
              <a:latin typeface="Arial" panose="020B0604020202020204" pitchFamily="34" charset="0"/>
              <a:cs typeface="Arial" panose="020B0604020202020204" pitchFamily="34" charset="0"/>
            </a:endParaRPr>
          </a:p>
        </p:txBody>
      </p:sp>
      <p:sp>
        <p:nvSpPr>
          <p:cNvPr id="9" name="object 9"/>
          <p:cNvSpPr/>
          <p:nvPr/>
        </p:nvSpPr>
        <p:spPr>
          <a:xfrm>
            <a:off x="772542" y="6469117"/>
            <a:ext cx="0" cy="389255"/>
          </a:xfrm>
          <a:custGeom>
            <a:avLst/>
            <a:gdLst/>
            <a:ahLst/>
            <a:cxnLst/>
            <a:rect l="l" t="t" r="r" b="b"/>
            <a:pathLst>
              <a:path h="389254">
                <a:moveTo>
                  <a:pt x="0" y="0"/>
                </a:moveTo>
                <a:lnTo>
                  <a:pt x="0" y="388882"/>
                </a:lnTo>
              </a:path>
            </a:pathLst>
          </a:custGeom>
          <a:ln w="6261">
            <a:solidFill>
              <a:srgbClr val="5F5F5F"/>
            </a:solidFill>
          </a:ln>
        </p:spPr>
        <p:txBody>
          <a:bodyPr wrap="square" lIns="0" tIns="0" rIns="0" bIns="0" rtlCol="0"/>
          <a:lstStyle/>
          <a:p>
            <a:endParaRPr/>
          </a:p>
        </p:txBody>
      </p:sp>
      <p:sp>
        <p:nvSpPr>
          <p:cNvPr id="10" name="object 10"/>
          <p:cNvSpPr txBox="1">
            <a:spLocks noGrp="1"/>
          </p:cNvSpPr>
          <p:nvPr>
            <p:ph type="title"/>
          </p:nvPr>
        </p:nvSpPr>
        <p:spPr>
          <a:xfrm>
            <a:off x="496887" y="157877"/>
            <a:ext cx="6838315" cy="1243930"/>
          </a:xfrm>
          <a:prstGeom prst="rect">
            <a:avLst/>
          </a:prstGeom>
        </p:spPr>
        <p:txBody>
          <a:bodyPr vert="horz" wrap="square" lIns="0" tIns="12700" rIns="0" bIns="0" rtlCol="0">
            <a:spAutoFit/>
          </a:bodyPr>
          <a:lstStyle/>
          <a:p>
            <a:pPr marL="12700" algn="l">
              <a:lnSpc>
                <a:spcPct val="100000"/>
              </a:lnSpc>
              <a:spcBef>
                <a:spcPts val="100"/>
              </a:spcBef>
            </a:pPr>
            <a:r>
              <a:rPr spc="-145" dirty="0">
                <a:latin typeface="Arial" panose="020B0604020202020204" pitchFamily="34" charset="0"/>
                <a:cs typeface="Arial" panose="020B0604020202020204" pitchFamily="34" charset="0"/>
              </a:rPr>
              <a:t>Long-Short </a:t>
            </a:r>
            <a:r>
              <a:rPr spc="-225" dirty="0">
                <a:latin typeface="Arial" panose="020B0604020202020204" pitchFamily="34" charset="0"/>
                <a:cs typeface="Arial" panose="020B0604020202020204" pitchFamily="34" charset="0"/>
              </a:rPr>
              <a:t>Term </a:t>
            </a:r>
            <a:r>
              <a:rPr spc="-140" dirty="0">
                <a:latin typeface="Arial" panose="020B0604020202020204" pitchFamily="34" charset="0"/>
                <a:cs typeface="Arial" panose="020B0604020202020204" pitchFamily="34" charset="0"/>
              </a:rPr>
              <a:t>Memory</a:t>
            </a:r>
            <a:r>
              <a:rPr spc="-260" dirty="0">
                <a:latin typeface="Arial" panose="020B0604020202020204" pitchFamily="34" charset="0"/>
                <a:cs typeface="Arial" panose="020B0604020202020204" pitchFamily="34" charset="0"/>
              </a:rPr>
              <a:t> </a:t>
            </a:r>
            <a:r>
              <a:rPr spc="-165" dirty="0">
                <a:latin typeface="Arial" panose="020B0604020202020204" pitchFamily="34" charset="0"/>
                <a:cs typeface="Arial" panose="020B0604020202020204" pitchFamily="34" charset="0"/>
              </a:rPr>
              <a:t>(LSTM)</a:t>
            </a:r>
          </a:p>
        </p:txBody>
      </p:sp>
      <p:sp>
        <p:nvSpPr>
          <p:cNvPr id="11" name="object 11"/>
          <p:cNvSpPr/>
          <p:nvPr/>
        </p:nvSpPr>
        <p:spPr>
          <a:xfrm>
            <a:off x="10313531" y="6454383"/>
            <a:ext cx="1323169" cy="322628"/>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1668220" y="6547675"/>
            <a:ext cx="0" cy="119380"/>
          </a:xfrm>
          <a:custGeom>
            <a:avLst/>
            <a:gdLst/>
            <a:ahLst/>
            <a:cxnLst/>
            <a:rect l="l" t="t" r="r" b="b"/>
            <a:pathLst>
              <a:path h="119379">
                <a:moveTo>
                  <a:pt x="0" y="0"/>
                </a:moveTo>
                <a:lnTo>
                  <a:pt x="0" y="118795"/>
                </a:lnTo>
              </a:path>
            </a:pathLst>
          </a:custGeom>
          <a:ln w="36791">
            <a:solidFill>
              <a:srgbClr val="004166"/>
            </a:solidFill>
          </a:ln>
        </p:spPr>
        <p:txBody>
          <a:bodyPr wrap="square" lIns="0" tIns="0" rIns="0" bIns="0" rtlCol="0"/>
          <a:lstStyle/>
          <a:p>
            <a:endParaRPr/>
          </a:p>
        </p:txBody>
      </p:sp>
      <p:sp>
        <p:nvSpPr>
          <p:cNvPr id="16" name="object 16"/>
          <p:cNvSpPr/>
          <p:nvPr/>
        </p:nvSpPr>
        <p:spPr>
          <a:xfrm>
            <a:off x="0" y="6354631"/>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sp>
        <p:nvSpPr>
          <p:cNvPr id="17" name="object 17"/>
          <p:cNvSpPr txBox="1">
            <a:spLocks noGrp="1"/>
          </p:cNvSpPr>
          <p:nvPr>
            <p:ph type="sldNum" sz="quarter" idx="7"/>
          </p:nvPr>
        </p:nvSpPr>
        <p:spPr>
          <a:xfrm>
            <a:off x="463493" y="6569515"/>
            <a:ext cx="179070" cy="179070"/>
          </a:xfrm>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spcBef>
                <a:spcPts val="90"/>
              </a:spcBef>
            </a:pPr>
            <a:fld id="{81D60167-4931-47E6-BA6A-407CBD079E47}" type="slidenum">
              <a:rPr lang="en-IN" spc="15" smtClean="0"/>
              <a:pPr marL="25400">
                <a:lnSpc>
                  <a:spcPct val="100000"/>
                </a:lnSpc>
                <a:spcBef>
                  <a:spcPts val="90"/>
                </a:spcBef>
              </a:pPr>
              <a:t>91</a:t>
            </a:fld>
            <a:endParaRPr spc="15" dirty="0"/>
          </a:p>
        </p:txBody>
      </p:sp>
      <p:sp>
        <p:nvSpPr>
          <p:cNvPr id="18" name="object 18"/>
          <p:cNvSpPr txBox="1">
            <a:spLocks noGrp="1"/>
          </p:cNvSpPr>
          <p:nvPr>
            <p:ph type="ftr" sz="quarter" idx="5"/>
          </p:nvPr>
        </p:nvSpPr>
        <p:spPr>
          <a:xfrm>
            <a:off x="959011" y="6569589"/>
            <a:ext cx="1485900" cy="178434"/>
          </a:xfrm>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lang="en-IN" spc="15"/>
              <a:t>Copyright </a:t>
            </a:r>
            <a:r>
              <a:rPr lang="en-IN" spc="30"/>
              <a:t>© </a:t>
            </a:r>
            <a:r>
              <a:rPr lang="en-IN" spc="15"/>
              <a:t>2019</a:t>
            </a:r>
            <a:r>
              <a:rPr lang="en-IN" spc="-50"/>
              <a:t> </a:t>
            </a:r>
            <a:r>
              <a:rPr lang="en-IN" spc="15"/>
              <a:t>RecogX.AI</a:t>
            </a:r>
            <a:endParaRPr spc="15" dirty="0"/>
          </a:p>
        </p:txBody>
      </p:sp>
      <p:sp>
        <p:nvSpPr>
          <p:cNvPr id="13" name="TextBox 12">
            <a:extLst>
              <a:ext uri="{FF2B5EF4-FFF2-40B4-BE49-F238E27FC236}">
                <a16:creationId xmlns:a16="http://schemas.microsoft.com/office/drawing/2014/main" id="{5E120B0C-84F8-4F57-B535-FD483209A105}"/>
              </a:ext>
            </a:extLst>
          </p:cNvPr>
          <p:cNvSpPr txBox="1"/>
          <p:nvPr/>
        </p:nvSpPr>
        <p:spPr>
          <a:xfrm>
            <a:off x="5420139" y="6042991"/>
            <a:ext cx="5565913" cy="307777"/>
          </a:xfrm>
          <a:prstGeom prst="rect">
            <a:avLst/>
          </a:prstGeom>
          <a:noFill/>
        </p:spPr>
        <p:txBody>
          <a:bodyPr wrap="square" rtlCol="0">
            <a:spAutoFit/>
          </a:bodyPr>
          <a:lstStyle/>
          <a:p>
            <a:r>
              <a:rPr lang="en-US" sz="1400" dirty="0">
                <a:hlinkClick r:id="rId3"/>
              </a:rPr>
              <a:t>Ref : https://colah.github.io/posts/2015-08-Understanding-LSTMs/</a:t>
            </a:r>
            <a:endParaRPr lang="en-US" sz="1400" dirty="0"/>
          </a:p>
        </p:txBody>
      </p:sp>
      <p:pic>
        <p:nvPicPr>
          <p:cNvPr id="4" name="Picture 3">
            <a:extLst>
              <a:ext uri="{FF2B5EF4-FFF2-40B4-BE49-F238E27FC236}">
                <a16:creationId xmlns:a16="http://schemas.microsoft.com/office/drawing/2014/main" id="{C991ABA8-E84C-4902-AA04-99BB9868B565}"/>
              </a:ext>
            </a:extLst>
          </p:cNvPr>
          <p:cNvPicPr>
            <a:picLocks noChangeAspect="1"/>
          </p:cNvPicPr>
          <p:nvPr/>
        </p:nvPicPr>
        <p:blipFill>
          <a:blip r:embed="rId4"/>
          <a:stretch>
            <a:fillRect/>
          </a:stretch>
        </p:blipFill>
        <p:spPr>
          <a:xfrm>
            <a:off x="5513195" y="1729722"/>
            <a:ext cx="5572220" cy="31523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896666" y="1857996"/>
            <a:ext cx="3676015" cy="3880549"/>
          </a:xfrm>
          <a:prstGeom prst="rect">
            <a:avLst/>
          </a:prstGeom>
        </p:spPr>
        <p:txBody>
          <a:bodyPr vert="horz" wrap="square" lIns="0" tIns="12700" rIns="0" bIns="0" rtlCol="0">
            <a:spAutoFit/>
          </a:bodyPr>
          <a:lstStyle/>
          <a:p>
            <a:pPr marL="12700">
              <a:lnSpc>
                <a:spcPct val="100000"/>
              </a:lnSpc>
              <a:spcBef>
                <a:spcPts val="100"/>
              </a:spcBef>
            </a:pPr>
            <a:r>
              <a:rPr lang="en-US" sz="1600" dirty="0">
                <a:latin typeface="Arial" panose="020B0604020202020204" pitchFamily="34" charset="0"/>
                <a:cs typeface="Arial" panose="020B0604020202020204" pitchFamily="34" charset="0"/>
              </a:rPr>
              <a:t>Cell State - </a:t>
            </a:r>
            <a:r>
              <a:rPr lang="en-US" dirty="0"/>
              <a:t>It runs straight down the entire chain, with only some minor linear interactions.</a:t>
            </a:r>
          </a:p>
          <a:p>
            <a:pPr marL="12700">
              <a:lnSpc>
                <a:spcPct val="100000"/>
              </a:lnSpc>
              <a:spcBef>
                <a:spcPts val="100"/>
              </a:spcBef>
            </a:pPr>
            <a:endParaRPr lang="en-US" sz="1600" dirty="0">
              <a:latin typeface="Arial" panose="020B0604020202020204" pitchFamily="34" charset="0"/>
              <a:cs typeface="Arial" panose="020B0604020202020204" pitchFamily="34" charset="0"/>
            </a:endParaRPr>
          </a:p>
          <a:p>
            <a:pPr marL="12700">
              <a:lnSpc>
                <a:spcPct val="100000"/>
              </a:lnSpc>
              <a:spcBef>
                <a:spcPts val="100"/>
              </a:spcBef>
            </a:pPr>
            <a:r>
              <a:rPr lang="en-US" dirty="0"/>
              <a:t>The LSTM does have the ability to remove or add information to the cell state, carefully regulated by structures called gates.</a:t>
            </a:r>
          </a:p>
          <a:p>
            <a:pPr marL="12700">
              <a:lnSpc>
                <a:spcPct val="100000"/>
              </a:lnSpc>
              <a:spcBef>
                <a:spcPts val="100"/>
              </a:spcBef>
            </a:pPr>
            <a:endParaRPr lang="en-US" sz="1600" dirty="0">
              <a:latin typeface="Arial" panose="020B0604020202020204" pitchFamily="34" charset="0"/>
              <a:cs typeface="Arial" panose="020B0604020202020204" pitchFamily="34" charset="0"/>
            </a:endParaRPr>
          </a:p>
          <a:p>
            <a:pPr marL="12700">
              <a:lnSpc>
                <a:spcPct val="100000"/>
              </a:lnSpc>
              <a:spcBef>
                <a:spcPts val="100"/>
              </a:spcBef>
            </a:pPr>
            <a:r>
              <a:rPr lang="en-US" dirty="0"/>
              <a:t>Gates are a way to optionally let information through. They are composed out of a sigmoid neural net layer and a pointwise multiplication operation.</a:t>
            </a:r>
            <a:endParaRPr sz="1600" dirty="0">
              <a:latin typeface="Arial" panose="020B0604020202020204" pitchFamily="34" charset="0"/>
              <a:cs typeface="Arial" panose="020B0604020202020204" pitchFamily="34" charset="0"/>
            </a:endParaRPr>
          </a:p>
        </p:txBody>
      </p:sp>
      <p:sp>
        <p:nvSpPr>
          <p:cNvPr id="9" name="object 9"/>
          <p:cNvSpPr/>
          <p:nvPr/>
        </p:nvSpPr>
        <p:spPr>
          <a:xfrm>
            <a:off x="772542" y="6469117"/>
            <a:ext cx="0" cy="389255"/>
          </a:xfrm>
          <a:custGeom>
            <a:avLst/>
            <a:gdLst/>
            <a:ahLst/>
            <a:cxnLst/>
            <a:rect l="l" t="t" r="r" b="b"/>
            <a:pathLst>
              <a:path h="389254">
                <a:moveTo>
                  <a:pt x="0" y="0"/>
                </a:moveTo>
                <a:lnTo>
                  <a:pt x="0" y="388882"/>
                </a:lnTo>
              </a:path>
            </a:pathLst>
          </a:custGeom>
          <a:ln w="6261">
            <a:solidFill>
              <a:srgbClr val="5F5F5F"/>
            </a:solidFill>
          </a:ln>
        </p:spPr>
        <p:txBody>
          <a:bodyPr wrap="square" lIns="0" tIns="0" rIns="0" bIns="0" rtlCol="0"/>
          <a:lstStyle/>
          <a:p>
            <a:endParaRPr/>
          </a:p>
        </p:txBody>
      </p:sp>
      <p:sp>
        <p:nvSpPr>
          <p:cNvPr id="10" name="object 10"/>
          <p:cNvSpPr txBox="1">
            <a:spLocks noGrp="1"/>
          </p:cNvSpPr>
          <p:nvPr>
            <p:ph type="title"/>
          </p:nvPr>
        </p:nvSpPr>
        <p:spPr>
          <a:xfrm>
            <a:off x="496887" y="465654"/>
            <a:ext cx="6838315" cy="628377"/>
          </a:xfrm>
          <a:prstGeom prst="rect">
            <a:avLst/>
          </a:prstGeom>
        </p:spPr>
        <p:txBody>
          <a:bodyPr vert="horz" wrap="square" lIns="0" tIns="12700" rIns="0" bIns="0" rtlCol="0">
            <a:spAutoFit/>
          </a:bodyPr>
          <a:lstStyle/>
          <a:p>
            <a:pPr marL="12700" algn="l">
              <a:lnSpc>
                <a:spcPct val="100000"/>
              </a:lnSpc>
              <a:spcBef>
                <a:spcPts val="100"/>
              </a:spcBef>
            </a:pPr>
            <a:r>
              <a:rPr lang="en-US" spc="-145" dirty="0">
                <a:latin typeface="Arial" panose="020B0604020202020204" pitchFamily="34" charset="0"/>
                <a:cs typeface="Arial" panose="020B0604020202020204" pitchFamily="34" charset="0"/>
              </a:rPr>
              <a:t>How LSTM Works ?</a:t>
            </a:r>
            <a:endParaRPr spc="-165" dirty="0">
              <a:latin typeface="Arial" panose="020B0604020202020204" pitchFamily="34" charset="0"/>
              <a:cs typeface="Arial" panose="020B0604020202020204" pitchFamily="34" charset="0"/>
            </a:endParaRPr>
          </a:p>
        </p:txBody>
      </p:sp>
      <p:sp>
        <p:nvSpPr>
          <p:cNvPr id="11" name="object 11"/>
          <p:cNvSpPr/>
          <p:nvPr/>
        </p:nvSpPr>
        <p:spPr>
          <a:xfrm>
            <a:off x="10313531" y="6454383"/>
            <a:ext cx="1323169" cy="322628"/>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1668220" y="6547675"/>
            <a:ext cx="0" cy="119380"/>
          </a:xfrm>
          <a:custGeom>
            <a:avLst/>
            <a:gdLst/>
            <a:ahLst/>
            <a:cxnLst/>
            <a:rect l="l" t="t" r="r" b="b"/>
            <a:pathLst>
              <a:path h="119379">
                <a:moveTo>
                  <a:pt x="0" y="0"/>
                </a:moveTo>
                <a:lnTo>
                  <a:pt x="0" y="118795"/>
                </a:lnTo>
              </a:path>
            </a:pathLst>
          </a:custGeom>
          <a:ln w="36791">
            <a:solidFill>
              <a:srgbClr val="004166"/>
            </a:solidFill>
          </a:ln>
        </p:spPr>
        <p:txBody>
          <a:bodyPr wrap="square" lIns="0" tIns="0" rIns="0" bIns="0" rtlCol="0"/>
          <a:lstStyle/>
          <a:p>
            <a:endParaRPr/>
          </a:p>
        </p:txBody>
      </p:sp>
      <p:sp>
        <p:nvSpPr>
          <p:cNvPr id="16" name="object 16"/>
          <p:cNvSpPr/>
          <p:nvPr/>
        </p:nvSpPr>
        <p:spPr>
          <a:xfrm>
            <a:off x="0" y="6354631"/>
            <a:ext cx="12192000" cy="0"/>
          </a:xfrm>
          <a:custGeom>
            <a:avLst/>
            <a:gdLst/>
            <a:ahLst/>
            <a:cxnLst/>
            <a:rect l="l" t="t" r="r" b="b"/>
            <a:pathLst>
              <a:path w="12192000">
                <a:moveTo>
                  <a:pt x="0" y="0"/>
                </a:moveTo>
                <a:lnTo>
                  <a:pt x="12192000" y="0"/>
                </a:lnTo>
              </a:path>
            </a:pathLst>
          </a:custGeom>
          <a:ln w="6261">
            <a:solidFill>
              <a:srgbClr val="B1B1B1"/>
            </a:solidFill>
          </a:ln>
        </p:spPr>
        <p:txBody>
          <a:bodyPr wrap="square" lIns="0" tIns="0" rIns="0" bIns="0" rtlCol="0"/>
          <a:lstStyle/>
          <a:p>
            <a:endParaRPr/>
          </a:p>
        </p:txBody>
      </p:sp>
      <p:sp>
        <p:nvSpPr>
          <p:cNvPr id="17" name="object 17"/>
          <p:cNvSpPr txBox="1">
            <a:spLocks noGrp="1"/>
          </p:cNvSpPr>
          <p:nvPr>
            <p:ph type="sldNum" sz="quarter" idx="7"/>
          </p:nvPr>
        </p:nvSpPr>
        <p:spPr>
          <a:xfrm>
            <a:off x="463493" y="6569515"/>
            <a:ext cx="179070" cy="179070"/>
          </a:xfrm>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ct val="100000"/>
              </a:lnSpc>
              <a:spcBef>
                <a:spcPts val="90"/>
              </a:spcBef>
            </a:pPr>
            <a:fld id="{81D60167-4931-47E6-BA6A-407CBD079E47}" type="slidenum">
              <a:rPr lang="en-IN" spc="15" smtClean="0"/>
              <a:pPr marL="25400">
                <a:lnSpc>
                  <a:spcPct val="100000"/>
                </a:lnSpc>
                <a:spcBef>
                  <a:spcPts val="90"/>
                </a:spcBef>
              </a:pPr>
              <a:t>92</a:t>
            </a:fld>
            <a:endParaRPr spc="15" dirty="0"/>
          </a:p>
        </p:txBody>
      </p:sp>
      <p:sp>
        <p:nvSpPr>
          <p:cNvPr id="18" name="object 18"/>
          <p:cNvSpPr txBox="1">
            <a:spLocks noGrp="1"/>
          </p:cNvSpPr>
          <p:nvPr>
            <p:ph type="ftr" sz="quarter" idx="5"/>
          </p:nvPr>
        </p:nvSpPr>
        <p:spPr>
          <a:xfrm>
            <a:off x="959011" y="6569589"/>
            <a:ext cx="1485900" cy="178434"/>
          </a:xfrm>
          <a:prstGeom prst="rect">
            <a:avLst/>
          </a:prstGeom>
        </p:spPr>
        <p:txBody>
          <a:bodyPr vert="horz" wrap="square" lIns="0" tIns="0" rIns="0" bIns="0" rtlCol="0">
            <a:spAutoFit/>
          </a:bodyPr>
          <a:lstStyle>
            <a:defPPr>
              <a:defRPr lang="en-US"/>
            </a:defPPr>
            <a:lvl1pPr marL="0" algn="l" defTabSz="914400" rtl="0" eaLnBrk="1" latinLnBrk="0" hangingPunct="1">
              <a:defRPr sz="950" b="0" i="0" kern="1200">
                <a:solidFill>
                  <a:srgbClr val="58585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0"/>
              </a:spcBef>
            </a:pPr>
            <a:r>
              <a:rPr lang="en-IN" spc="15"/>
              <a:t>Copyright </a:t>
            </a:r>
            <a:r>
              <a:rPr lang="en-IN" spc="30"/>
              <a:t>© </a:t>
            </a:r>
            <a:r>
              <a:rPr lang="en-IN" spc="15"/>
              <a:t>2019</a:t>
            </a:r>
            <a:r>
              <a:rPr lang="en-IN" spc="-50"/>
              <a:t> </a:t>
            </a:r>
            <a:r>
              <a:rPr lang="en-IN" spc="15"/>
              <a:t>RecogX.AI</a:t>
            </a:r>
            <a:endParaRPr spc="15" dirty="0"/>
          </a:p>
        </p:txBody>
      </p:sp>
      <p:pic>
        <p:nvPicPr>
          <p:cNvPr id="13" name="Picture 12">
            <a:extLst>
              <a:ext uri="{FF2B5EF4-FFF2-40B4-BE49-F238E27FC236}">
                <a16:creationId xmlns:a16="http://schemas.microsoft.com/office/drawing/2014/main" id="{E6AA045E-D053-43C8-99B5-C237C3C455B3}"/>
              </a:ext>
            </a:extLst>
          </p:cNvPr>
          <p:cNvPicPr>
            <a:picLocks noChangeAspect="1"/>
          </p:cNvPicPr>
          <p:nvPr/>
        </p:nvPicPr>
        <p:blipFill>
          <a:blip r:embed="rId3"/>
          <a:stretch>
            <a:fillRect/>
          </a:stretch>
        </p:blipFill>
        <p:spPr>
          <a:xfrm>
            <a:off x="5499293" y="1857995"/>
            <a:ext cx="6200595" cy="3507811"/>
          </a:xfrm>
          <a:prstGeom prst="rect">
            <a:avLst/>
          </a:prstGeom>
        </p:spPr>
      </p:pic>
      <p:sp>
        <p:nvSpPr>
          <p:cNvPr id="14" name="TextBox 13">
            <a:extLst>
              <a:ext uri="{FF2B5EF4-FFF2-40B4-BE49-F238E27FC236}">
                <a16:creationId xmlns:a16="http://schemas.microsoft.com/office/drawing/2014/main" id="{373CE7AA-E21B-4A5E-8D41-FE74885C7D12}"/>
              </a:ext>
            </a:extLst>
          </p:cNvPr>
          <p:cNvSpPr txBox="1"/>
          <p:nvPr/>
        </p:nvSpPr>
        <p:spPr>
          <a:xfrm>
            <a:off x="6578321" y="1307528"/>
            <a:ext cx="1932633" cy="369332"/>
          </a:xfrm>
          <a:prstGeom prst="rect">
            <a:avLst/>
          </a:prstGeom>
          <a:noFill/>
        </p:spPr>
        <p:txBody>
          <a:bodyPr wrap="square" rtlCol="0">
            <a:spAutoFit/>
          </a:bodyPr>
          <a:lstStyle/>
          <a:p>
            <a:r>
              <a:rPr lang="en-IN" dirty="0"/>
              <a:t>Squashed via tanh</a:t>
            </a:r>
          </a:p>
        </p:txBody>
      </p:sp>
      <p:cxnSp>
        <p:nvCxnSpPr>
          <p:cNvPr id="23" name="Straight Arrow Connector 22">
            <a:extLst>
              <a:ext uri="{FF2B5EF4-FFF2-40B4-BE49-F238E27FC236}">
                <a16:creationId xmlns:a16="http://schemas.microsoft.com/office/drawing/2014/main" id="{4A344CB8-7A0F-45E1-B11B-D806DE2F9354}"/>
              </a:ext>
            </a:extLst>
          </p:cNvPr>
          <p:cNvCxnSpPr>
            <a:stCxn id="14" idx="2"/>
          </p:cNvCxnSpPr>
          <p:nvPr/>
        </p:nvCxnSpPr>
        <p:spPr>
          <a:xfrm flipH="1">
            <a:off x="7335202" y="1676860"/>
            <a:ext cx="209436" cy="1367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A2F8FA3-32F1-4E21-8BBD-88D3CD5287CA}"/>
              </a:ext>
            </a:extLst>
          </p:cNvPr>
          <p:cNvSpPr txBox="1"/>
          <p:nvPr/>
        </p:nvSpPr>
        <p:spPr>
          <a:xfrm>
            <a:off x="8510954" y="1297426"/>
            <a:ext cx="1932633" cy="369332"/>
          </a:xfrm>
          <a:prstGeom prst="rect">
            <a:avLst/>
          </a:prstGeom>
          <a:noFill/>
        </p:spPr>
        <p:txBody>
          <a:bodyPr wrap="square" rtlCol="0">
            <a:spAutoFit/>
          </a:bodyPr>
          <a:lstStyle/>
          <a:p>
            <a:r>
              <a:rPr lang="en-IN" dirty="0"/>
              <a:t>Sigmoid to Kill Off</a:t>
            </a:r>
          </a:p>
        </p:txBody>
      </p:sp>
      <p:cxnSp>
        <p:nvCxnSpPr>
          <p:cNvPr id="27" name="Straight Arrow Connector 26">
            <a:extLst>
              <a:ext uri="{FF2B5EF4-FFF2-40B4-BE49-F238E27FC236}">
                <a16:creationId xmlns:a16="http://schemas.microsoft.com/office/drawing/2014/main" id="{1A4C7D14-DC7B-46C6-8C8D-B5C58D82F2F6}"/>
              </a:ext>
            </a:extLst>
          </p:cNvPr>
          <p:cNvCxnSpPr>
            <a:cxnSpLocks/>
          </p:cNvCxnSpPr>
          <p:nvPr/>
        </p:nvCxnSpPr>
        <p:spPr>
          <a:xfrm flipH="1">
            <a:off x="8078680" y="1643038"/>
            <a:ext cx="915432" cy="208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6F7CCBA-9AC4-413C-9C82-FF31EA69BCFF}"/>
              </a:ext>
            </a:extLst>
          </p:cNvPr>
          <p:cNvSpPr txBox="1"/>
          <p:nvPr/>
        </p:nvSpPr>
        <p:spPr>
          <a:xfrm>
            <a:off x="8590260" y="5620214"/>
            <a:ext cx="2160598" cy="646331"/>
          </a:xfrm>
          <a:prstGeom prst="rect">
            <a:avLst/>
          </a:prstGeom>
          <a:noFill/>
        </p:spPr>
        <p:txBody>
          <a:bodyPr wrap="square" rtlCol="0">
            <a:spAutoFit/>
          </a:bodyPr>
          <a:lstStyle/>
          <a:p>
            <a:r>
              <a:rPr lang="en-IN" dirty="0"/>
              <a:t>Reduce the risk of Vanishing Gradient</a:t>
            </a:r>
          </a:p>
        </p:txBody>
      </p:sp>
      <p:cxnSp>
        <p:nvCxnSpPr>
          <p:cNvPr id="32" name="Straight Arrow Connector 31">
            <a:extLst>
              <a:ext uri="{FF2B5EF4-FFF2-40B4-BE49-F238E27FC236}">
                <a16:creationId xmlns:a16="http://schemas.microsoft.com/office/drawing/2014/main" id="{05B521FD-7ACB-4D81-8C5D-9B54C6159451}"/>
              </a:ext>
            </a:extLst>
          </p:cNvPr>
          <p:cNvCxnSpPr/>
          <p:nvPr/>
        </p:nvCxnSpPr>
        <p:spPr>
          <a:xfrm flipH="1" flipV="1">
            <a:off x="9188388" y="4714043"/>
            <a:ext cx="363985" cy="906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9CBE7C5-D31B-471F-80D7-A10B938C4A02}"/>
              </a:ext>
            </a:extLst>
          </p:cNvPr>
          <p:cNvSpPr txBox="1"/>
          <p:nvPr/>
        </p:nvSpPr>
        <p:spPr>
          <a:xfrm>
            <a:off x="9735587" y="1652853"/>
            <a:ext cx="1932633" cy="369332"/>
          </a:xfrm>
          <a:prstGeom prst="rect">
            <a:avLst/>
          </a:prstGeom>
          <a:noFill/>
        </p:spPr>
        <p:txBody>
          <a:bodyPr wrap="square" rtlCol="0">
            <a:spAutoFit/>
          </a:bodyPr>
          <a:lstStyle/>
          <a:p>
            <a:r>
              <a:rPr lang="en-IN" dirty="0"/>
              <a:t>Remember/Forget</a:t>
            </a:r>
          </a:p>
        </p:txBody>
      </p:sp>
      <p:cxnSp>
        <p:nvCxnSpPr>
          <p:cNvPr id="36" name="Straight Arrow Connector 35">
            <a:extLst>
              <a:ext uri="{FF2B5EF4-FFF2-40B4-BE49-F238E27FC236}">
                <a16:creationId xmlns:a16="http://schemas.microsoft.com/office/drawing/2014/main" id="{2DAD52D5-BE5F-4E3B-8245-27E2C4B30830}"/>
              </a:ext>
            </a:extLst>
          </p:cNvPr>
          <p:cNvCxnSpPr/>
          <p:nvPr/>
        </p:nvCxnSpPr>
        <p:spPr>
          <a:xfrm flipH="1">
            <a:off x="9286043" y="1923270"/>
            <a:ext cx="1349406" cy="180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583484D-2C90-4EB2-A2CB-5617DE651E7F}"/>
              </a:ext>
            </a:extLst>
          </p:cNvPr>
          <p:cNvSpPr txBox="1"/>
          <p:nvPr/>
        </p:nvSpPr>
        <p:spPr>
          <a:xfrm>
            <a:off x="10746028" y="2835829"/>
            <a:ext cx="1470246" cy="646331"/>
          </a:xfrm>
          <a:prstGeom prst="rect">
            <a:avLst/>
          </a:prstGeom>
          <a:noFill/>
        </p:spPr>
        <p:txBody>
          <a:bodyPr wrap="square" rtlCol="0">
            <a:spAutoFit/>
          </a:bodyPr>
          <a:lstStyle/>
          <a:p>
            <a:r>
              <a:rPr lang="en-IN" dirty="0"/>
              <a:t>Control Output</a:t>
            </a:r>
          </a:p>
        </p:txBody>
      </p:sp>
      <p:cxnSp>
        <p:nvCxnSpPr>
          <p:cNvPr id="40" name="Straight Arrow Connector 39">
            <a:extLst>
              <a:ext uri="{FF2B5EF4-FFF2-40B4-BE49-F238E27FC236}">
                <a16:creationId xmlns:a16="http://schemas.microsoft.com/office/drawing/2014/main" id="{FD911C04-8DCF-4178-929B-F541F9D21532}"/>
              </a:ext>
            </a:extLst>
          </p:cNvPr>
          <p:cNvCxnSpPr>
            <a:cxnSpLocks/>
          </p:cNvCxnSpPr>
          <p:nvPr/>
        </p:nvCxnSpPr>
        <p:spPr>
          <a:xfrm flipH="1">
            <a:off x="10244832" y="3340804"/>
            <a:ext cx="577048" cy="45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1879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59ADD3-86B8-40C4-9197-70859DE8070F}"/>
              </a:ext>
            </a:extLst>
          </p:cNvPr>
          <p:cNvSpPr>
            <a:spLocks noGrp="1"/>
          </p:cNvSpPr>
          <p:nvPr>
            <p:ph idx="1"/>
          </p:nvPr>
        </p:nvSpPr>
        <p:spPr/>
        <p:txBody>
          <a:bodyPr/>
          <a:lstStyle/>
          <a:p>
            <a:pPr marL="0" indent="0">
              <a:buNone/>
            </a:pPr>
            <a:r>
              <a:rPr lang="en-IN" dirty="0"/>
              <a:t>			</a:t>
            </a:r>
          </a:p>
          <a:p>
            <a:pPr marL="0" indent="0">
              <a:buNone/>
            </a:pPr>
            <a:r>
              <a:rPr lang="en-IN" dirty="0"/>
              <a:t>	</a:t>
            </a:r>
          </a:p>
          <a:p>
            <a:pPr marL="0" indent="0">
              <a:buNone/>
            </a:pPr>
            <a:r>
              <a:rPr lang="en-IN" dirty="0"/>
              <a:t>				    </a:t>
            </a:r>
            <a:r>
              <a:rPr lang="en-IN" sz="4000" dirty="0"/>
              <a:t>Thank You</a:t>
            </a:r>
          </a:p>
        </p:txBody>
      </p:sp>
    </p:spTree>
    <p:extLst>
      <p:ext uri="{BB962C8B-B14F-4D97-AF65-F5344CB8AC3E}">
        <p14:creationId xmlns:p14="http://schemas.microsoft.com/office/powerpoint/2010/main" val="407016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6446</Words>
  <Application>Microsoft Office PowerPoint</Application>
  <PresentationFormat>Widescreen</PresentationFormat>
  <Paragraphs>914</Paragraphs>
  <Slides>93</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93</vt:i4>
      </vt:variant>
    </vt:vector>
  </HeadingPairs>
  <TitlesOfParts>
    <vt:vector size="106" baseType="lpstr">
      <vt:lpstr>Arial</vt:lpstr>
      <vt:lpstr>Avenir Next LT Pro</vt:lpstr>
      <vt:lpstr>Calibri</vt:lpstr>
      <vt:lpstr>Calibri Light</vt:lpstr>
      <vt:lpstr>Calibri-Light</vt:lpstr>
      <vt:lpstr>Century Gothic</vt:lpstr>
      <vt:lpstr>Garamond</vt:lpstr>
      <vt:lpstr>Gotham</vt:lpstr>
      <vt:lpstr>Lato</vt:lpstr>
      <vt:lpstr>Times New Roman</vt:lpstr>
      <vt:lpstr>Trebuchet MS</vt:lpstr>
      <vt:lpstr>Wingdings 2</vt:lpstr>
      <vt:lpstr>Office Theme</vt:lpstr>
      <vt:lpstr>Artificial Intelligence</vt:lpstr>
      <vt:lpstr>Agenda</vt:lpstr>
      <vt:lpstr>Data Science</vt:lpstr>
      <vt:lpstr>Artificial Intelligence When machines start thinking like humans and help in taking decision</vt:lpstr>
      <vt:lpstr>Artificial Intelligence Contd…</vt:lpstr>
      <vt:lpstr>Impact of AI on Business</vt:lpstr>
      <vt:lpstr>Applications of AI </vt:lpstr>
      <vt:lpstr>Applications of AI Contd…</vt:lpstr>
      <vt:lpstr>Natural Language Processing</vt:lpstr>
      <vt:lpstr>Relation Between AI, ML, Deep Learning &amp; NLP</vt:lpstr>
      <vt:lpstr>Use Case Of NLP – Around us</vt:lpstr>
      <vt:lpstr>PowerPoint Presentation</vt:lpstr>
      <vt:lpstr>PowerPoint Presentation</vt:lpstr>
      <vt:lpstr>PowerPoint Presentation</vt:lpstr>
      <vt:lpstr>PowerPoint Presentation</vt:lpstr>
      <vt:lpstr>PowerPoint Presentation</vt:lpstr>
      <vt:lpstr>Tokenization</vt:lpstr>
      <vt:lpstr>Stemming</vt:lpstr>
      <vt:lpstr>Stemming – Implementation in Python</vt:lpstr>
      <vt:lpstr>Lamenting</vt:lpstr>
      <vt:lpstr>Lamenting – Implementation in Python</vt:lpstr>
      <vt:lpstr>Application Of Stemming and Lamenting</vt:lpstr>
      <vt:lpstr>Part of Speech Tagging</vt:lpstr>
      <vt:lpstr>Types of POS tagging</vt:lpstr>
      <vt:lpstr>Text Mining</vt:lpstr>
      <vt:lpstr>Text Clustering</vt:lpstr>
      <vt:lpstr>Business Use Case</vt:lpstr>
      <vt:lpstr>Text Categorization</vt:lpstr>
      <vt:lpstr>Text Summarization</vt:lpstr>
      <vt:lpstr>Named Entity Recognition</vt:lpstr>
      <vt:lpstr>Business Use Case</vt:lpstr>
      <vt:lpstr>spaCy – Advance NLP Library</vt:lpstr>
      <vt:lpstr>PowerPoint Presentation</vt:lpstr>
      <vt:lpstr>Use Cases of NLP + Deep Learning</vt:lpstr>
      <vt:lpstr>Use Cases of NLP + Deep Learning</vt:lpstr>
      <vt:lpstr>Bag Of Words</vt:lpstr>
      <vt:lpstr>Bag Of Words - Approach</vt:lpstr>
      <vt:lpstr>Approach Contd…</vt:lpstr>
      <vt:lpstr>Term Frequency</vt:lpstr>
      <vt:lpstr>Word Embedding</vt:lpstr>
      <vt:lpstr>Why we need Word2vec</vt:lpstr>
      <vt:lpstr>How Word2vec works</vt:lpstr>
      <vt:lpstr>The CBOW Flow</vt:lpstr>
      <vt:lpstr>Skip Gram</vt:lpstr>
      <vt:lpstr>Skip Gram Architecture</vt:lpstr>
      <vt:lpstr>Design Workflow</vt:lpstr>
      <vt:lpstr>Seq2Seq Model</vt:lpstr>
      <vt:lpstr>Encoder &amp; Decoder</vt:lpstr>
      <vt:lpstr>Unsupervised and Supervised Learning</vt:lpstr>
      <vt:lpstr>PowerPoint Presentation</vt:lpstr>
      <vt:lpstr>Use Cases of ML</vt:lpstr>
      <vt:lpstr>Challenges with Machine Learning</vt:lpstr>
      <vt:lpstr>Artificial Neural Networks</vt:lpstr>
      <vt:lpstr>Important Terms in ANN</vt:lpstr>
      <vt:lpstr>Important Terms in ANN Contd…</vt:lpstr>
      <vt:lpstr>Perceptron</vt:lpstr>
      <vt:lpstr>Artificial Neural Network Principle</vt:lpstr>
      <vt:lpstr>ANN Architecture</vt:lpstr>
      <vt:lpstr>Sigmoid</vt:lpstr>
      <vt:lpstr>Tanh</vt:lpstr>
      <vt:lpstr>ReLU</vt:lpstr>
      <vt:lpstr>Loss Function – Cross Entropy</vt:lpstr>
      <vt:lpstr>Stochastic Gradient Descent</vt:lpstr>
      <vt:lpstr>Limitation of ANN</vt:lpstr>
      <vt:lpstr>    TensorFlow</vt:lpstr>
      <vt:lpstr>TensorFlow Introduction</vt:lpstr>
      <vt:lpstr>Popular Use Cases</vt:lpstr>
      <vt:lpstr>List of Companies got benefit from TensorFlow</vt:lpstr>
      <vt:lpstr>PowerPoint Presentation</vt:lpstr>
      <vt:lpstr>Tensors</vt:lpstr>
      <vt:lpstr>TensorFlow Mathematical Operations</vt:lpstr>
      <vt:lpstr>TensorFlow Variables</vt:lpstr>
      <vt:lpstr>TensorFlow Placeholder</vt:lpstr>
      <vt:lpstr>Session</vt:lpstr>
      <vt:lpstr>List of Algorithms Supported </vt:lpstr>
      <vt:lpstr>TensorFlow Implementation</vt:lpstr>
      <vt:lpstr>Keras</vt:lpstr>
      <vt:lpstr>Keras Overview</vt:lpstr>
      <vt:lpstr>List of available Modules</vt:lpstr>
      <vt:lpstr>Deep Learning </vt:lpstr>
      <vt:lpstr>Applications</vt:lpstr>
      <vt:lpstr>List of Companies Got benefitted with Deep Learning</vt:lpstr>
      <vt:lpstr>Convolutional Neural Network (CNN)</vt:lpstr>
      <vt:lpstr>Components of CNN</vt:lpstr>
      <vt:lpstr>Components of CNN contd…</vt:lpstr>
      <vt:lpstr>Activation Function</vt:lpstr>
      <vt:lpstr>RNN (Feedback)</vt:lpstr>
      <vt:lpstr>How RNN Works ?</vt:lpstr>
      <vt:lpstr>Application of RNN</vt:lpstr>
      <vt:lpstr>Limitation of RNN</vt:lpstr>
      <vt:lpstr>Long-Short Term Memory (LSTM)</vt:lpstr>
      <vt:lpstr>How LSTM Works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Deepak</dc:creator>
  <cp:lastModifiedBy>Deepak</cp:lastModifiedBy>
  <cp:revision>2</cp:revision>
  <dcterms:created xsi:type="dcterms:W3CDTF">2020-12-09T12:50:49Z</dcterms:created>
  <dcterms:modified xsi:type="dcterms:W3CDTF">2020-12-09T15:41:47Z</dcterms:modified>
</cp:coreProperties>
</file>